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7.xml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68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69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70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72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64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71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66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218.xml"/>
  <Override ContentType="application/vnd.openxmlformats-officedocument.presentationml.slideLayout+xml" PartName="/ppt/slideLayouts/slideLayout307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129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315.xml"/>
  <Override ContentType="application/vnd.openxmlformats-officedocument.presentationml.slideLayout+xml" PartName="/ppt/slideLayouts/slideLayout137.xml"/>
  <Override ContentType="application/vnd.openxmlformats-officedocument.presentationml.slideLayout+xml" PartName="/ppt/slideLayouts/slideLayout323.xml"/>
  <Override ContentType="application/vnd.openxmlformats-officedocument.presentationml.slideLayout+xml" PartName="/ppt/slideLayouts/slideLayout366.xml"/>
  <Override ContentType="application/vnd.openxmlformats-officedocument.presentationml.slideLayout+xml" PartName="/ppt/slideLayouts/slideLayout226.xml"/>
  <Override ContentType="application/vnd.openxmlformats-officedocument.presentationml.slideLayout+xml" PartName="/ppt/slideLayouts/slideLayout96.xml"/>
  <Override ContentType="application/vnd.openxmlformats-officedocument.presentationml.slideLayout+xml" PartName="/ppt/slideLayouts/slideLayout358.xml"/>
  <Override ContentType="application/vnd.openxmlformats-officedocument.presentationml.slideLayout+xml" PartName="/ppt/slideLayouts/slideLayout269.xml"/>
  <Override ContentType="application/vnd.openxmlformats-officedocument.presentationml.slideLayout+xml" PartName="/ppt/slideLayouts/slideLayout285.xml"/>
  <Override ContentType="application/vnd.openxmlformats-officedocument.presentationml.slideLayout+xml" PartName="/ppt/slideLayouts/slideLayout110.xml"/>
  <Override ContentType="application/vnd.openxmlformats-officedocument.presentationml.slideLayout+xml" PartName="/ppt/slideLayouts/slideLayout153.xml"/>
  <Override ContentType="application/vnd.openxmlformats-officedocument.presentationml.slideLayout+xml" PartName="/ppt/slideLayouts/slideLayout61.xml"/>
  <Override ContentType="application/vnd.openxmlformats-officedocument.presentationml.slideLayout+xml" PartName="/ppt/slideLayouts/slideLayout250.xml"/>
  <Override ContentType="application/vnd.openxmlformats-officedocument.presentationml.slideLayout+xml" PartName="/ppt/slideLayouts/slideLayout145.xml"/>
  <Override ContentType="application/vnd.openxmlformats-officedocument.presentationml.slideLayout+xml" PartName="/ppt/slideLayouts/slideLayout277.xml"/>
  <Override ContentType="application/vnd.openxmlformats-officedocument.presentationml.slideLayout+xml" PartName="/ppt/slideLayouts/slideLayout196.xml"/>
  <Override ContentType="application/vnd.openxmlformats-officedocument.presentationml.slideLayout+xml" PartName="/ppt/slideLayouts/slideLayout234.xml"/>
  <Override ContentType="application/vnd.openxmlformats-officedocument.presentationml.slideLayout+xml" PartName="/ppt/slideLayouts/slideLayout102.xml"/>
  <Override ContentType="application/vnd.openxmlformats-officedocument.presentationml.slideLayout+xml" PartName="/ppt/slideLayouts/slideLayout331.xml"/>
  <Override ContentType="application/vnd.openxmlformats-officedocument.presentationml.slideLayout+xml" PartName="/ppt/slideLayouts/slideLayout188.xml"/>
  <Override ContentType="application/vnd.openxmlformats-officedocument.presentationml.slideLayout+xml" PartName="/ppt/slideLayouts/slideLayout242.xml"/>
  <Override ContentType="application/vnd.openxmlformats-officedocument.presentationml.slideLayout+xml" PartName="/ppt/slideLayouts/slideLayout165.xml"/>
  <Override ContentType="application/vnd.openxmlformats-officedocument.presentationml.slideLayout+xml" PartName="/ppt/slideLayouts/slideLayout343.xml"/>
  <Override ContentType="application/vnd.openxmlformats-officedocument.presentationml.slideLayout+xml" PartName="/ppt/slideLayouts/slideLayout262.xml"/>
  <Override ContentType="application/vnd.openxmlformats-officedocument.presentationml.slideLayout+xml" PartName="/ppt/slideLayouts/slideLayout65.xml"/>
  <Override ContentType="application/vnd.openxmlformats-officedocument.presentationml.slideLayout+xml" PartName="/ppt/slideLayouts/slideLayout289.xml"/>
  <Override ContentType="application/vnd.openxmlformats-officedocument.presentationml.slideLayout+xml" PartName="/ppt/slideLayouts/slideLayout300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293.xml"/>
  <Override ContentType="application/vnd.openxmlformats-officedocument.presentationml.slideLayout+xml" PartName="/ppt/slideLayouts/slideLayout122.xml"/>
  <Override ContentType="application/vnd.openxmlformats-officedocument.presentationml.slideLayout+xml" PartName="/ppt/slideLayouts/slideLayout338.xml"/>
  <Override ContentType="application/vnd.openxmlformats-officedocument.presentationml.slideLayout+xml" PartName="/ppt/slideLayouts/slideLayout49.xml"/>
  <Override ContentType="application/vnd.openxmlformats-officedocument.presentationml.slideLayout+xml" PartName="/ppt/slideLayouts/slideLayout319.xml"/>
  <Override ContentType="application/vnd.openxmlformats-officedocument.presentationml.slideLayout+xml" PartName="/ppt/slideLayouts/slideLayout117.xml"/>
  <Override ContentType="application/vnd.openxmlformats-officedocument.presentationml.slideLayout+xml" PartName="/ppt/slideLayouts/slideLayout53.xml"/>
  <Override ContentType="application/vnd.openxmlformats-officedocument.presentationml.slideLayout+xml" PartName="/ppt/slideLayouts/slideLayout18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311.xml"/>
  <Override ContentType="application/vnd.openxmlformats-officedocument.presentationml.slideLayout+xml" PartName="/ppt/slideLayouts/slideLayout257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84.xml"/>
  <Override ContentType="application/vnd.openxmlformats-officedocument.presentationml.slideLayout+xml" PartName="/ppt/slideLayouts/slideLayout214.xml"/>
  <Override ContentType="application/vnd.openxmlformats-officedocument.presentationml.slideLayout+xml" PartName="/ppt/slideLayouts/slideLayout92.xml"/>
  <Override ContentType="application/vnd.openxmlformats-officedocument.presentationml.slideLayout+xml" PartName="/ppt/slideLayouts/slideLayout150.xml"/>
  <Override ContentType="application/vnd.openxmlformats-officedocument.presentationml.slideLayout+xml" PartName="/ppt/slideLayouts/slideLayout193.xml"/>
  <Override ContentType="application/vnd.openxmlformats-officedocument.presentationml.slideLayout+xml" PartName="/ppt/slideLayouts/slideLayout185.xml"/>
  <Override ContentType="application/vnd.openxmlformats-officedocument.presentationml.slideLayout+xml" PartName="/ppt/slideLayouts/slideLayout133.xml"/>
  <Override ContentType="application/vnd.openxmlformats-officedocument.presentationml.slideLayout+xml" PartName="/ppt/slideLayouts/slideLayout362.xml"/>
  <Override ContentType="application/vnd.openxmlformats-officedocument.presentationml.slideLayout+xml" PartName="/ppt/slideLayouts/slideLayout176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149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106.xml"/>
  <Override ContentType="application/vnd.openxmlformats-officedocument.presentationml.slideLayout+xml" PartName="/ppt/slideLayouts/slideLayout238.xml"/>
  <Override ContentType="application/vnd.openxmlformats-officedocument.presentationml.slideLayout+xml" PartName="/ppt/slideLayouts/slideLayout77.xml"/>
  <Override ContentType="application/vnd.openxmlformats-officedocument.presentationml.slideLayout+xml" PartName="/ppt/slideLayouts/slideLayout28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73.xml"/>
  <Override ContentType="application/vnd.openxmlformats-officedocument.presentationml.slideLayout+xml" PartName="/ppt/slideLayouts/slideLayout351.xml"/>
  <Override ContentType="application/vnd.openxmlformats-officedocument.presentationml.slideLayout+xml" PartName="/ppt/slideLayouts/slideLayout56.xml"/>
  <Override ContentType="application/vnd.openxmlformats-officedocument.presentationml.slideLayout+xml" PartName="/ppt/slideLayouts/slideLayout81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57.xml"/>
  <Override ContentType="application/vnd.openxmlformats-officedocument.presentationml.slideLayout+xml" PartName="/ppt/slideLayouts/slideLayout69.xml"/>
  <Override ContentType="application/vnd.openxmlformats-officedocument.presentationml.slideLayout+xml" PartName="/ppt/slideLayouts/slideLayout114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347.xml"/>
  <Override ContentType="application/vnd.openxmlformats-officedocument.presentationml.slideLayout+xml" PartName="/ppt/slideLayouts/slideLayout304.xml"/>
  <Override ContentType="application/vnd.openxmlformats-officedocument.presentationml.slideLayout+xml" PartName="/ppt/slideLayouts/slideLayout161.xml"/>
  <Override ContentType="application/vnd.openxmlformats-officedocument.presentationml.slideLayout+xml" PartName="/ppt/slideLayouts/slideLayout334.xml"/>
  <Override ContentType="application/vnd.openxmlformats-officedocument.presentationml.slideLayout+xml" PartName="/ppt/slideLayouts/slideLayout172.xml"/>
  <Override ContentType="application/vnd.openxmlformats-officedocument.presentationml.slideLayout+xml" PartName="/ppt/slideLayouts/slideLayout266.xml"/>
  <Override ContentType="application/vnd.openxmlformats-officedocument.presentationml.slideLayout+xml" PartName="/ppt/slideLayouts/slideLayout206.xml"/>
  <Override ContentType="application/vnd.openxmlformats-officedocument.presentationml.slideLayout+xml" PartName="/ppt/slideLayouts/slideLayout223.xml"/>
  <Override ContentType="application/vnd.openxmlformats-officedocument.presentationml.slideLayout+xml" PartName="/ppt/slideLayouts/slideLayout142.xml"/>
  <Override ContentType="application/vnd.openxmlformats-officedocument.presentationml.slideLayout+xml" PartName="/ppt/slideLayouts/slideLayout249.xml"/>
  <Override ContentType="application/vnd.openxmlformats-officedocument.presentationml.slideLayout+xml" PartName="/ppt/slideLayouts/slideLayout125.xml"/>
  <Override ContentType="application/vnd.openxmlformats-officedocument.presentationml.slideLayout+xml" PartName="/ppt/slideLayouts/slideLayout88.xml"/>
  <Override ContentType="application/vnd.openxmlformats-officedocument.presentationml.slideLayout+xml" PartName="/ppt/slideLayouts/slideLayout168.xml"/>
  <Override ContentType="application/vnd.openxmlformats-officedocument.presentationml.slideLayout+xml" PartName="/ppt/slideLayouts/slideLayout210.xml"/>
  <Override ContentType="application/vnd.openxmlformats-officedocument.presentationml.slideLayout+xml" PartName="/ppt/slideLayouts/slideLayout270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253.xml"/>
  <Override ContentType="application/vnd.openxmlformats-officedocument.presentationml.slideLayout+xml" PartName="/ppt/slideLayouts/slideLayout296.xml"/>
  <Override ContentType="application/vnd.openxmlformats-officedocument.presentationml.slideLayout+xml" PartName="/ppt/slideLayouts/slideLayout189.xml"/>
  <Override ContentType="application/vnd.openxmlformats-officedocument.presentationml.slideLayout+xml" PartName="/ppt/slideLayouts/slideLayout278.xml"/>
  <Override ContentType="application/vnd.openxmlformats-officedocument.presentationml.slideLayout+xml" PartName="/ppt/slideLayouts/slideLayout62.xml"/>
  <Override ContentType="application/vnd.openxmlformats-officedocument.presentationml.slideLayout+xml" PartName="/ppt/slideLayouts/slideLayout146.xml"/>
  <Override ContentType="application/vnd.openxmlformats-officedocument.presentationml.slideLayout+xml" PartName="/ppt/slideLayouts/slideLayout367.xml"/>
  <Override ContentType="application/vnd.openxmlformats-officedocument.presentationml.slideLayout+xml" PartName="/ppt/slideLayouts/slideLayout103.xml"/>
  <Override ContentType="application/vnd.openxmlformats-officedocument.presentationml.slideLayout+xml" PartName="/ppt/slideLayouts/slideLayout235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89.xml"/>
  <Override ContentType="application/vnd.openxmlformats-officedocument.presentationml.slideLayout+xml" PartName="/ppt/slideLayouts/slideLayout219.xml"/>
  <Override ContentType="application/vnd.openxmlformats-officedocument.presentationml.slideLayout+xml" PartName="/ppt/slideLayouts/slideLayout70.xml"/>
  <Override ContentType="application/vnd.openxmlformats-officedocument.presentationml.slideLayout+xml" PartName="/ppt/slideLayouts/slideLayout217.xml"/>
  <Override ContentType="application/vnd.openxmlformats-officedocument.presentationml.slideLayout+xml" PartName="/ppt/slideLayouts/slideLayout308.xml"/>
  <Override ContentType="application/vnd.openxmlformats-officedocument.presentationml.slideLayout+xml" PartName="/ppt/slideLayouts/slideLayout314.xml"/>
  <Override ContentType="application/vnd.openxmlformats-officedocument.presentationml.slideLayout+xml" PartName="/ppt/slideLayouts/slideLayout128.xml"/>
  <Override ContentType="application/vnd.openxmlformats-officedocument.presentationml.slideLayout+xml" PartName="/ppt/slideLayouts/slideLayout357.xml"/>
  <Override ContentType="application/vnd.openxmlformats-officedocument.presentationml.slideLayout+xml" PartName="/ppt/slideLayouts/slideLayout22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80.xml"/>
  <Override ContentType="application/vnd.openxmlformats-officedocument.presentationml.slideLayout+xml" PartName="/ppt/slideLayouts/slideLayout52.xml"/>
  <Override ContentType="application/vnd.openxmlformats-officedocument.presentationml.slideLayout+xml" PartName="/ppt/slideLayouts/slideLayout95.xml"/>
  <Override ContentType="application/vnd.openxmlformats-officedocument.presentationml.slideLayout+xml" PartName="/ppt/slideLayouts/slideLayout162.xml"/>
  <Override ContentType="application/vnd.openxmlformats-officedocument.presentationml.slideLayout+xml" PartName="/ppt/slideLayouts/slideLayout64.xml"/>
  <Override ContentType="application/vnd.openxmlformats-officedocument.presentationml.slideLayout+xml" PartName="/ppt/slideLayouts/slideLayout251.xml"/>
  <Override ContentType="application/vnd.openxmlformats-officedocument.presentationml.slideLayout+xml" PartName="/ppt/slideLayouts/slideLayout99.xml"/>
  <Override ContentType="application/vnd.openxmlformats-officedocument.presentationml.slideLayout+xml" PartName="/ppt/slideLayouts/slideLayout268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294.xml"/>
  <Override ContentType="application/vnd.openxmlformats-officedocument.presentationml.slideLayout+xml" PartName="/ppt/slideLayouts/slideLayout152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339.xml"/>
  <Override ContentType="application/vnd.openxmlformats-officedocument.presentationml.slideLayout+xml" PartName="/ppt/slideLayouts/slideLayout318.xml"/>
  <Override ContentType="application/vnd.openxmlformats-officedocument.presentationml.slideLayout+xml" PartName="/ppt/slideLayouts/slideLayout118.xml"/>
  <Override ContentType="application/vnd.openxmlformats-officedocument.presentationml.slideLayout+xml" PartName="/ppt/slideLayouts/slideLayout195.xml"/>
  <Override ContentType="application/vnd.openxmlformats-officedocument.presentationml.slideLayout+xml" PartName="/ppt/slideLayouts/slideLayout288.xml"/>
  <Override ContentType="application/vnd.openxmlformats-officedocument.presentationml.slideLayout+xml" PartName="/ppt/slideLayouts/slideLayout245.xml"/>
  <Override ContentType="application/vnd.openxmlformats-officedocument.presentationml.slideLayout+xml" PartName="/ppt/slideLayouts/slideLayout330.xml"/>
  <Override ContentType="application/vnd.openxmlformats-officedocument.presentationml.slideLayout+xml" PartName="/ppt/slideLayouts/slideLayout85.xml"/>
  <Override ContentType="application/vnd.openxmlformats-officedocument.presentationml.slideLayout+xml" PartName="/ppt/slideLayouts/slideLayout202.xml"/>
  <Override ContentType="application/vnd.openxmlformats-officedocument.presentationml.slideLayout+xml" PartName="/ppt/slideLayouts/slideLayout177.xml"/>
  <Override ContentType="application/vnd.openxmlformats-officedocument.presentationml.slideLayout+xml" PartName="/ppt/slideLayouts/slideLayout79.xml"/>
  <Override ContentType="application/vnd.openxmlformats-officedocument.presentationml.slideLayout+xml" PartName="/ppt/slideLayouts/slideLayout134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231.xml"/>
  <Override ContentType="application/vnd.openxmlformats-officedocument.presentationml.slideLayout+xml" PartName="/ppt/slideLayouts/slideLayout274.xml"/>
  <Override ContentType="application/vnd.openxmlformats-officedocument.presentationml.slideLayout+xml" PartName="/ppt/slideLayouts/slideLayout342.xml"/>
  <Override ContentType="application/vnd.openxmlformats-officedocument.presentationml.slideLayout+xml" PartName="/ppt/slideLayouts/slideLayout324.xml"/>
  <Override ContentType="application/vnd.openxmlformats-officedocument.presentationml.slideLayout+xml" PartName="/ppt/slideLayouts/slideLayout273.xml"/>
  <Override ContentType="application/vnd.openxmlformats-officedocument.presentationml.slideLayout+xml" PartName="/ppt/slideLayouts/slideLayout184.xml"/>
  <Override ContentType="application/vnd.openxmlformats-officedocument.presentationml.slideLayout+xml" PartName="/ppt/slideLayouts/slideLayout230.xml"/>
  <Override ContentType="application/vnd.openxmlformats-officedocument.presentationml.slideLayout+xml" PartName="/ppt/slideLayouts/slideLayout141.xml"/>
  <Override ContentType="application/vnd.openxmlformats-officedocument.presentationml.slideLayout+xml" PartName="/ppt/slideLayouts/slideLayout329.xml"/>
  <Override ContentType="application/vnd.openxmlformats-officedocument.presentationml.slideLayout+xml" PartName="/ppt/slideLayouts/slideLayout23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7.xml"/>
  <Override ContentType="application/vnd.openxmlformats-officedocument.presentationml.slideLayout+xml" PartName="/ppt/slideLayouts/slideLayout107.xml"/>
  <Override ContentType="application/vnd.openxmlformats-officedocument.presentationml.slideLayout+xml" PartName="/ppt/slideLayouts/slideLayout299.xml"/>
  <Override ContentType="application/vnd.openxmlformats-officedocument.presentationml.slideLayout+xml" PartName="/ppt/slideLayouts/slideLayout256.xml"/>
  <Override ContentType="application/vnd.openxmlformats-officedocument.presentationml.slideLayout+xml" PartName="/ppt/slideLayouts/slideLayout124.xml"/>
  <Override ContentType="application/vnd.openxmlformats-officedocument.presentationml.slideLayout+xml" PartName="/ppt/slideLayouts/slideLayout21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74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91.xml"/>
  <Override ContentType="application/vnd.openxmlformats-officedocument.presentationml.slideLayout+xml" PartName="/ppt/slideLayouts/slideLayout220.xml"/>
  <Override ContentType="application/vnd.openxmlformats-officedocument.presentationml.slideLayout+xml" PartName="/ppt/slideLayouts/slideLayout263.xml"/>
  <Override ContentType="application/vnd.openxmlformats-officedocument.presentationml.slideLayout+xml" PartName="/ppt/slideLayouts/slideLayout352.xml"/>
  <Override ContentType="application/vnd.openxmlformats-officedocument.presentationml.slideLayout+xml" PartName="/ppt/slideLayouts/slideLayout68.xml"/>
  <Override ContentType="application/vnd.openxmlformats-officedocument.presentationml.slideLayout+xml" PartName="/ppt/slideLayouts/slideLayout335.xml"/>
  <Override ContentType="application/vnd.openxmlformats-officedocument.presentationml.slideLayout+xml" PartName="/ppt/slideLayouts/slideLayout203.xml"/>
  <Override ContentType="application/vnd.openxmlformats-officedocument.presentationml.slideLayout+xml" PartName="/ppt/slideLayouts/slideLayout246.xml"/>
  <Override ContentType="application/vnd.openxmlformats-officedocument.presentationml.slideLayout+xml" PartName="/ppt/slideLayouts/slideLayout290.xml"/>
  <Override ContentType="application/vnd.openxmlformats-officedocument.presentationml.slideLayout+xml" PartName="/ppt/slideLayouts/slideLayout229.xml"/>
  <Override ContentType="application/vnd.openxmlformats-officedocument.presentationml.slideLayout+xml" PartName="/ppt/slideLayouts/slideLayout190.xml"/>
  <Override ContentType="application/vnd.openxmlformats-officedocument.presentationml.slideLayout+xml" PartName="/ppt/slideLayouts/slideLayout224.xml"/>
  <Override ContentType="application/vnd.openxmlformats-officedocument.presentationml.slideLayout+xml" PartName="/ppt/slideLayouts/slideLayout267.xml"/>
  <Override ContentType="application/vnd.openxmlformats-officedocument.presentationml.slideLayout+xml" PartName="/ppt/slideLayouts/slideLayout284.xml"/>
  <Override ContentType="application/vnd.openxmlformats-officedocument.presentationml.slideLayout+xml" PartName="/ppt/slideLayouts/slideLayout207.xml"/>
  <Override ContentType="application/vnd.openxmlformats-officedocument.presentationml.slideLayout+xml" PartName="/ppt/slideLayouts/slideLayout130.xml"/>
  <Override ContentType="application/vnd.openxmlformats-officedocument.presentationml.slideLayout+xml" PartName="/ppt/slideLayouts/slideLayout113.xml"/>
  <Override ContentType="application/vnd.openxmlformats-officedocument.presentationml.slideLayout+xml" PartName="/ppt/slideLayouts/slideLayout57.xml"/>
  <Override ContentType="application/vnd.openxmlformats-officedocument.presentationml.slideLayout+xml" PartName="/ppt/slideLayouts/slideLayout241.xml"/>
  <Override ContentType="application/vnd.openxmlformats-officedocument.presentationml.slideLayout+xml" PartName="/ppt/slideLayouts/slideLayout363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80.xml"/>
  <Override ContentType="application/vnd.openxmlformats-officedocument.presentationml.slideLayout+xml" PartName="/ppt/slideLayouts/slideLayout139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63.xml"/>
  <Override ContentType="application/vnd.openxmlformats-officedocument.presentationml.slideLayout+xml" PartName="/ppt/slideLayouts/slideLayout303.xml"/>
  <Override ContentType="application/vnd.openxmlformats-officedocument.presentationml.slideLayout+xml" PartName="/ppt/slideLayouts/slideLayout156.xml"/>
  <Override ContentType="application/vnd.openxmlformats-officedocument.presentationml.slideLayout+xml" PartName="/ppt/slideLayouts/slideLayout199.xml"/>
  <Override ContentType="application/vnd.openxmlformats-officedocument.presentationml.slideLayout+xml" PartName="/ppt/slideLayouts/slideLayout173.xml"/>
  <Override ContentType="application/vnd.openxmlformats-officedocument.presentationml.slideLayout+xml" PartName="/ppt/slideLayouts/slideLayout346.xml"/>
  <Override ContentType="application/vnd.openxmlformats-officedocument.presentationml.slideLayout+xml" PartName="/ppt/slideLayouts/slideLayout320.xml"/>
  <Override ContentType="application/vnd.openxmlformats-officedocument.presentationml.slideLayout+xml" PartName="/ppt/slideLayouts/slideLayout171.xml"/>
  <Override ContentType="application/vnd.openxmlformats-officedocument.presentationml.slideLayout+xml" PartName="/ppt/slideLayouts/slideLayout260.xml"/>
  <Override ContentType="application/vnd.openxmlformats-officedocument.presentationml.slideLayout+xml" PartName="/ppt/slideLayouts/slideLayout198.xml"/>
  <Override ContentType="application/vnd.openxmlformats-officedocument.presentationml.slideLayout+xml" PartName="/ppt/slideLayouts/slideLayout252.xml"/>
  <Override ContentType="application/vnd.openxmlformats-officedocument.presentationml.slideLayout+xml" PartName="/ppt/slideLayouts/slideLayout120.xml"/>
  <Override ContentType="application/vnd.openxmlformats-officedocument.presentationml.slideLayout+xml" PartName="/ppt/slideLayouts/slideLayout163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95.xml"/>
  <Override ContentType="application/vnd.openxmlformats-officedocument.presentationml.slideLayout+xml" PartName="/ppt/slideLayouts/slideLayout55.xml"/>
  <Override ContentType="application/vnd.openxmlformats-officedocument.presentationml.slideLayout+xml" PartName="/ppt/slideLayouts/slideLayout98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19.xml"/>
  <Override ContentType="application/vnd.openxmlformats-officedocument.presentationml.slideLayout+xml" PartName="/ppt/slideLayouts/slideLayout305.xml"/>
  <Override ContentType="application/vnd.openxmlformats-officedocument.presentationml.slideLayout+xml" PartName="/ppt/slideLayouts/slideLayout348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216.xml"/>
  <Override ContentType="application/vnd.openxmlformats-officedocument.presentationml.slideLayout+xml" PartName="/ppt/slideLayouts/slideLayout309.xml"/>
  <Override ContentType="application/vnd.openxmlformats-officedocument.presentationml.slideLayout+xml" PartName="/ppt/slideLayouts/slideLayout356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59.xml"/>
  <Override ContentType="application/vnd.openxmlformats-officedocument.presentationml.slideLayout+xml" PartName="/ppt/slideLayouts/slideLayout78.xml"/>
  <Override ContentType="application/vnd.openxmlformats-officedocument.presentationml.slideLayout+xml" PartName="/ppt/slideLayouts/slideLayout232.xml"/>
  <Override ContentType="application/vnd.openxmlformats-officedocument.presentationml.slideLayout+xml" PartName="/ppt/slideLayouts/slideLayout313.xml"/>
  <Override ContentType="application/vnd.openxmlformats-officedocument.presentationml.slideLayout+xml" PartName="/ppt/slideLayouts/slideLayout275.xml"/>
  <Override ContentType="application/vnd.openxmlformats-officedocument.presentationml.slideLayout+xml" PartName="/ppt/slideLayouts/slideLayout208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178.xml"/>
  <Override ContentType="application/vnd.openxmlformats-officedocument.presentationml.slideLayout+xml" PartName="/ppt/slideLayouts/slideLayout228.xml"/>
  <Override ContentType="application/vnd.openxmlformats-officedocument.presentationml.slideLayout+xml" PartName="/ppt/slideLayouts/slideLayout135.xml"/>
  <Override ContentType="application/vnd.openxmlformats-officedocument.presentationml.slideLayout+xml" PartName="/ppt/slideLayouts/slideLayout280.xml"/>
  <Override ContentType="application/vnd.openxmlformats-officedocument.presentationml.slideLayout+xml" PartName="/ppt/slideLayouts/slideLayout104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147.xml"/>
  <Override ContentType="application/vnd.openxmlformats-officedocument.presentationml.slideLayout+xml" PartName="/ppt/slideLayouts/slideLayout291.xml"/>
  <Override ContentType="application/vnd.openxmlformats-officedocument.presentationml.slideLayout+xml" PartName="/ppt/slideLayouts/slideLayout325.xml"/>
  <Override ContentType="application/vnd.openxmlformats-officedocument.presentationml.slideLayout+xml" PartName="/ppt/slideLayouts/slideLayout194.xml"/>
  <Override ContentType="application/vnd.openxmlformats-officedocument.presentationml.slideLayout+xml" PartName="/ppt/slideLayouts/slideLayout287.xml"/>
  <Override ContentType="application/vnd.openxmlformats-officedocument.presentationml.slideLayout+xml" PartName="/ppt/slideLayouts/slideLayout341.xml"/>
  <Override ContentType="application/vnd.openxmlformats-officedocument.presentationml.slideLayout+xml" PartName="/ppt/slideLayouts/slideLayout368.xml"/>
  <Override ContentType="application/vnd.openxmlformats-officedocument.presentationml.slideLayout+xml" PartName="/ppt/slideLayouts/slideLayout71.xml"/>
  <Override ContentType="application/vnd.openxmlformats-officedocument.presentationml.slideLayout+xml" PartName="/ppt/slideLayouts/slideLayout151.xml"/>
  <Override ContentType="application/vnd.openxmlformats-officedocument.presentationml.slideLayout+xml" PartName="/ppt/slideLayouts/slideLayout244.xml"/>
  <Override ContentType="application/vnd.openxmlformats-officedocument.presentationml.slideLayout+xml" PartName="/ppt/slideLayouts/slideLayout201.xml"/>
  <Override ContentType="application/vnd.openxmlformats-officedocument.presentationml.slideLayout+xml" PartName="/ppt/slideLayouts/slideLayout302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59.xml"/>
  <Override ContentType="application/vnd.openxmlformats-officedocument.presentationml.slideLayout+xml" PartName="/ppt/slideLayouts/slideLayout345.xml"/>
  <Override ContentType="application/vnd.openxmlformats-officedocument.presentationml.slideLayout+xml" PartName="/ppt/slideLayouts/slideLayout328.xml"/>
  <Override ContentType="application/vnd.openxmlformats-officedocument.presentationml.slideLayout+xml" PartName="/ppt/slideLayouts/slideLayout353.xml"/>
  <Override ContentType="application/vnd.openxmlformats-officedocument.presentationml.slideLayout+xml" PartName="/ppt/slideLayouts/slideLayout67.xml"/>
  <Override ContentType="application/vnd.openxmlformats-officedocument.presentationml.slideLayout+xml" PartName="/ppt/slideLayouts/slideLayout116.xml"/>
  <Override ContentType="application/vnd.openxmlformats-officedocument.presentationml.slideLayout+xml" PartName="/ppt/slideLayouts/slideLayout221.xml"/>
  <Override ContentType="application/vnd.openxmlformats-officedocument.presentationml.slideLayout+xml" PartName="/ppt/slideLayouts/slideLayout83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310.xml"/>
  <Override ContentType="application/vnd.openxmlformats-officedocument.presentationml.slideLayout+xml" PartName="/ppt/slideLayouts/slideLayout204.xml"/>
  <Override ContentType="application/vnd.openxmlformats-officedocument.presentationml.slideLayout+xml" PartName="/ppt/slideLayouts/slideLayout336.xml"/>
  <Override ContentType="application/vnd.openxmlformats-officedocument.presentationml.slideLayout+xml" PartName="/ppt/slideLayouts/slideLayout212.xml"/>
  <Override ContentType="application/vnd.openxmlformats-officedocument.presentationml.slideLayout+xml" PartName="/ppt/slideLayouts/slideLayout183.xml"/>
  <Override ContentType="application/vnd.openxmlformats-officedocument.presentationml.slideLayout+xml" PartName="/ppt/slideLayouts/slideLayout298.xml"/>
  <Override ContentType="application/vnd.openxmlformats-officedocument.presentationml.slideLayout+xml" PartName="/ppt/slideLayouts/slideLayout166.xml"/>
  <Override ContentType="application/vnd.openxmlformats-officedocument.presentationml.slideLayout+xml" PartName="/ppt/slideLayouts/slideLayout247.xml"/>
  <Override ContentType="application/vnd.openxmlformats-officedocument.presentationml.slideLayout+xml" PartName="/ppt/slideLayouts/slideLayout272.xml"/>
  <Override ContentType="application/vnd.openxmlformats-officedocument.presentationml.slideLayout+xml" PartName="/ppt/slideLayouts/slideLayout140.xml"/>
  <Override ContentType="application/vnd.openxmlformats-officedocument.presentationml.slideLayout+xml" PartName="/ppt/slideLayouts/slideLayout264.xml"/>
  <Override ContentType="application/vnd.openxmlformats-officedocument.presentationml.slideLayout+xml" PartName="/ppt/slideLayouts/slideLayout90.xml"/>
  <Override ContentType="application/vnd.openxmlformats-officedocument.presentationml.slideLayout+xml" PartName="/ppt/slideLayouts/slideLayout123.xml"/>
  <Override ContentType="application/vnd.openxmlformats-officedocument.presentationml.slideLayout+xml" PartName="/ppt/slideLayouts/slideLayout86.xml"/>
  <Override ContentType="application/vnd.openxmlformats-officedocument.presentationml.slideLayout+xml" PartName="/ppt/slideLayouts/slideLayout255.xml"/>
  <Override ContentType="application/vnd.openxmlformats-officedocument.presentationml.slideLayout+xml" PartName="/ppt/slideLayouts/slideLayout127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364.xml"/>
  <Override ContentType="application/vnd.openxmlformats-officedocument.presentationml.slideLayout+xml" PartName="/ppt/slideLayouts/slideLayout51.xml"/>
  <Override ContentType="application/vnd.openxmlformats-officedocument.presentationml.slideLayout+xml" PartName="/ppt/slideLayouts/slideLayout94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74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144.xml"/>
  <Override ContentType="application/vnd.openxmlformats-officedocument.presentationml.slideLayout+xml" PartName="/ppt/slideLayouts/slideLayout317.xml"/>
  <Override ContentType="application/vnd.openxmlformats-officedocument.presentationml.slideLayout+xml" PartName="/ppt/slideLayouts/slideLayout131.xml"/>
  <Override ContentType="application/vnd.openxmlformats-officedocument.presentationml.slideLayout+xml" PartName="/ppt/slideLayouts/slideLayout187.xml"/>
  <Override ContentType="application/vnd.openxmlformats-officedocument.presentationml.slideLayout+xml" PartName="/ppt/slideLayouts/slideLayout321.xml"/>
  <Override ContentType="application/vnd.openxmlformats-officedocument.presentationml.slideLayout+xml" PartName="/ppt/slideLayouts/slideLayout236.xml"/>
  <Override ContentType="application/vnd.openxmlformats-officedocument.presentationml.slideLayout+xml" PartName="/ppt/slideLayouts/slideLayout191.xml"/>
  <Override ContentType="application/vnd.openxmlformats-officedocument.presentationml.slideLayout+xml" PartName="/ppt/slideLayouts/slideLayout279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155.xml"/>
  <Override ContentType="application/vnd.openxmlformats-officedocument.presentationml.slideLayout+xml" PartName="/ppt/slideLayouts/slideLayout58.xml"/>
  <Override ContentType="application/vnd.openxmlformats-officedocument.presentationml.slideLayout+xml" PartName="/ppt/slideLayouts/slideLayout24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83.xml"/>
  <Override ContentType="application/vnd.openxmlformats-officedocument.presentationml.slideLayout+xml" PartName="/ppt/slideLayouts/slideLayout112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75.xml"/>
  <Override ContentType="application/vnd.openxmlformats-officedocument.presentationml.slideLayout+xml" PartName="/ppt/slideLayouts/slideLayout108.xml"/>
  <Override ContentType="application/vnd.openxmlformats-officedocument.presentationml.slideLayout+xml" PartName="/ppt/slideLayouts/slideLayout138.xml"/>
  <Override ContentType="application/vnd.openxmlformats-officedocument.presentationml.slideLayout+xml" PartName="/ppt/slideLayouts/slideLayout32.xml"/>
  <Override ContentType="application/vnd.openxmlformats-officedocument.presentationml.slideLayout+xml" PartName="/ppt/slideLayouts/slideLayout200.xml"/>
  <Override ContentType="application/vnd.openxmlformats-officedocument.presentationml.slideLayout+xml" PartName="/ppt/slideLayouts/slideLayout243.xml"/>
  <Override ContentType="application/vnd.openxmlformats-officedocument.presentationml.slideLayout+xml" PartName="/ppt/slideLayouts/slideLayout332.xml"/>
  <Override ContentType="application/vnd.openxmlformats-officedocument.presentationml.slideLayout+xml" PartName="/ppt/slideLayouts/slideLayout97.xml"/>
  <Override ContentType="application/vnd.openxmlformats-officedocument.presentationml.slideLayout+xml" PartName="/ppt/slideLayouts/slideLayout111.xml"/>
  <Override ContentType="application/vnd.openxmlformats-officedocument.presentationml.slideLayout+xml" PartName="/ppt/slideLayouts/slideLayout286.xml"/>
  <Override ContentType="application/vnd.openxmlformats-officedocument.presentationml.slideLayout+xml" PartName="/ppt/slideLayouts/slideLayout5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54.xml"/>
  <Override ContentType="application/vnd.openxmlformats-officedocument.presentationml.slideLayout+xml" PartName="/ppt/slideLayouts/slideLayout197.xml"/>
  <Override ContentType="application/vnd.openxmlformats-officedocument.presentationml.slideLayout+xml" PartName="/ppt/slideLayouts/slideLayout340.xml"/>
  <Override ContentType="application/vnd.openxmlformats-officedocument.presentationml.slideLayout+xml" PartName="/ppt/slideLayouts/slideLayout306.xml"/>
  <Override ContentType="application/vnd.openxmlformats-officedocument.presentationml.slideLayout+xml" PartName="/ppt/slideLayouts/slideLayout349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170.xml"/>
  <Override ContentType="application/vnd.openxmlformats-officedocument.presentationml.slideLayout+xml" PartName="/ppt/slideLayouts/slideLayout101.xml"/>
  <Override ContentType="application/vnd.openxmlformats-officedocument.presentationml.slideLayout+xml" PartName="/ppt/slideLayouts/slideLayout233.xml"/>
  <Override ContentType="application/vnd.openxmlformats-officedocument.presentationml.slideLayout+xml" PartName="/ppt/slideLayouts/slideLayout179.xml"/>
  <Override ContentType="application/vnd.openxmlformats-officedocument.presentationml.slideLayout+xml" PartName="/ppt/slideLayouts/slideLayout365.xml"/>
  <Override ContentType="application/vnd.openxmlformats-officedocument.presentationml.slideLayout+xml" PartName="/ppt/slideLayouts/slideLayout60.xml"/>
  <Override ContentType="application/vnd.openxmlformats-officedocument.presentationml.slideLayout+xml" PartName="/ppt/slideLayouts/slideLayout322.xml"/>
  <Override ContentType="application/vnd.openxmlformats-officedocument.presentationml.slideLayout+xml" PartName="/ppt/slideLayouts/slideLayout136.xml"/>
  <Override ContentType="application/vnd.openxmlformats-officedocument.presentationml.slideLayout+xml" PartName="/ppt/slideLayouts/slideLayout326.xml"/>
  <Override ContentType="application/vnd.openxmlformats-officedocument.presentationml.slideLayout+xml" PartName="/ppt/slideLayouts/slideLayout292.xml"/>
  <Override ContentType="application/vnd.openxmlformats-officedocument.presentationml.slideLayout+xml" PartName="/ppt/slideLayouts/slideLayout105.xml"/>
  <Override ContentType="application/vnd.openxmlformats-officedocument.presentationml.slideLayout+xml" PartName="/ppt/slideLayouts/slideLayout182.xml"/>
  <Override ContentType="application/vnd.openxmlformats-officedocument.presentationml.slideLayout+xml" PartName="/ppt/slideLayouts/slideLayout369.xml"/>
  <Override ContentType="application/vnd.openxmlformats-officedocument.presentationml.slideLayout+xml" PartName="/ppt/slideLayouts/slideLayout215.xml"/>
  <Override ContentType="application/vnd.openxmlformats-officedocument.presentationml.slideLayout+xml" PartName="/ppt/slideLayouts/slideLayout276.xml"/>
  <Override ContentType="application/vnd.openxmlformats-officedocument.presentationml.slideLayout+xml" PartName="/ppt/slideLayouts/slideLayout258.xml"/>
  <Override ContentType="application/vnd.openxmlformats-officedocument.presentationml.slideLayout+xml" PartName="/ppt/slideLayouts/slideLayout148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72.xml"/>
  <Override ContentType="application/vnd.openxmlformats-officedocument.presentationml.slideLayout+xml" PartName="/ppt/slideLayouts/slideLayout360.xml"/>
  <Override ContentType="application/vnd.openxmlformats-officedocument.presentationml.slideLayout+xml" PartName="/ppt/slideLayouts/slideLayout261.xml"/>
  <Override ContentType="application/vnd.openxmlformats-officedocument.presentationml.slideLayout+xml" PartName="/ppt/slideLayouts/slideLayout164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66.xml"/>
  <Override ContentType="application/vnd.openxmlformats-officedocument.presentationml.slideLayout+xml" PartName="/ppt/slideLayouts/slideLayout355.xml"/>
  <Override ContentType="application/vnd.openxmlformats-officedocument.presentationml.slideLayout+xml" PartName="/ppt/slideLayouts/slideLayout312.xml"/>
  <Override ContentType="application/vnd.openxmlformats-officedocument.presentationml.slideLayout+xml" PartName="/ppt/slideLayouts/slideLayout209.xml"/>
  <Override ContentType="application/vnd.openxmlformats-officedocument.presentationml.slideLayout+xml" PartName="/ppt/slideLayouts/slideLayout227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121.xml"/>
  <Override ContentType="application/vnd.openxmlformats-officedocument.presentationml.slideLayout+xml" PartName="/ppt/slideLayouts/slideLayout337.xml"/>
  <Override ContentType="application/vnd.openxmlformats-officedocument.presentationml.slideLayout+xml" PartName="/ppt/slideLayouts/slideLayout248.xml"/>
  <Override ContentType="application/vnd.openxmlformats-officedocument.presentationml.slideLayout+xml" PartName="/ppt/slideLayouts/slideLayout205.xml"/>
  <Override ContentType="application/vnd.openxmlformats-officedocument.presentationml.slideLayout+xml" PartName="/ppt/slideLayouts/slideLayout222.xml"/>
  <Override ContentType="application/vnd.openxmlformats-officedocument.presentationml.slideLayout+xml" PartName="/ppt/slideLayouts/slideLayout354.xml"/>
  <Override ContentType="application/vnd.openxmlformats-officedocument.presentationml.slideLayout+xml" PartName="/ppt/slideLayouts/slideLayout282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76.xml"/>
  <Override ContentType="application/vnd.openxmlformats-officedocument.presentationml.slideLayout+xml" PartName="/ppt/slideLayouts/slideLayout265.xml"/>
  <Override ContentType="application/vnd.openxmlformats-officedocument.presentationml.slideLayout+xml" PartName="/ppt/slideLayouts/slideLayout59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109.xml"/>
  <Override ContentType="application/vnd.openxmlformats-officedocument.presentationml.slideLayout+xml" PartName="/ppt/slideLayouts/slideLayout158.xml"/>
  <Override ContentType="application/vnd.openxmlformats-officedocument.presentationml.slideLayout+xml" PartName="/ppt/slideLayouts/slideLayout344.xml"/>
  <Override ContentType="application/vnd.openxmlformats-officedocument.presentationml.slideLayout+xml" PartName="/ppt/slideLayouts/slideLayout327.xml"/>
  <Override ContentType="application/vnd.openxmlformats-officedocument.presentationml.slideLayout+xml" PartName="/ppt/slideLayouts/slideLayout115.xml"/>
  <Override ContentType="application/vnd.openxmlformats-officedocument.presentationml.slideLayout+xml" PartName="/ppt/slideLayouts/slideLayout301.xml"/>
  <Override ContentType="application/vnd.openxmlformats-officedocument.presentationml.slideLayout+xml" PartName="/ppt/slideLayouts/slideLayout192.xml"/>
  <Override ContentType="application/vnd.openxmlformats-officedocument.presentationml.slideLayout+xml" PartName="/ppt/slideLayouts/slideLayout82.xml"/>
  <Override ContentType="application/vnd.openxmlformats-officedocument.presentationml.slideLayout+xml" PartName="/ppt/slideLayouts/slideLayout132.xml"/>
  <Override ContentType="application/vnd.openxmlformats-officedocument.presentationml.slideLayout+xml" PartName="/ppt/slideLayouts/slideLayout361.xml"/>
  <Override ContentType="application/vnd.openxmlformats-officedocument.presentationml.slideLayout+xml" PartName="/ppt/slideLayouts/slideLayout175.xml"/>
  <Override ContentType="application/vnd.openxmlformats-officedocument.presentationml.slideLayout+xml" PartName="/ppt/slideLayouts/slideLayout297.xml"/>
  <Override ContentType="application/vnd.openxmlformats-officedocument.presentationml.slideLayout+xml" PartName="/ppt/slideLayouts/slideLayout211.xml"/>
  <Override ContentType="application/vnd.openxmlformats-officedocument.presentationml.slideLayout+xml" PartName="/ppt/slideLayouts/slideLayout100.xml"/>
  <Override ContentType="application/vnd.openxmlformats-officedocument.presentationml.slideLayout+xml" PartName="/ppt/slideLayouts/slideLayout237.xml"/>
  <Override ContentType="application/vnd.openxmlformats-officedocument.presentationml.slideLayout+xml" PartName="/ppt/slideLayouts/slideLayout143.xml"/>
  <Override ContentType="application/vnd.openxmlformats-officedocument.presentationml.slideLayout+xml" PartName="/ppt/slideLayouts/slideLayout271.xml"/>
  <Override ContentType="application/vnd.openxmlformats-officedocument.presentationml.slideLayout+xml" PartName="/ppt/slideLayouts/slideLayout126.xml"/>
  <Override ContentType="application/vnd.openxmlformats-officedocument.presentationml.slideLayout+xml" PartName="/ppt/slideLayouts/slideLayout87.xml"/>
  <Override ContentType="application/vnd.openxmlformats-officedocument.presentationml.slideLayout+xml" PartName="/ppt/slideLayouts/slideLayout254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50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350.xml"/>
  <Override ContentType="application/vnd.openxmlformats-officedocument.presentationml.slideLayout+xml" PartName="/ppt/slideLayouts/slideLayout169.xml"/>
  <Override ContentType="application/vnd.openxmlformats-officedocument.presentationml.slideLayout+xml" PartName="/ppt/slideLayouts/slideLayout93.xml"/>
  <Override ContentType="application/vnd.openxmlformats-officedocument.presentationml.slideLayout+xml" PartName="/ppt/slideLayouts/slideLayout316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86.xml"/>
  <Override ContentType="application/vnd.openxmlformats-officedocument.presentationml.slideLayout+xml" PartName="/ppt/slideLayouts/slideLayout359.xml"/>
  <Override ContentType="application/vnd.openxmlformats-officedocument.presentationml.slideLayout+xml" PartName="/ppt/slideLayouts/slideLayout160.xml"/>
  <Override ContentType="application/vnd.openxmlformats-officedocument.presentationml.slideLayout+xml" PartName="/ppt/slideLayouts/slideLayout333.xml"/>
  <Override ContentType="application/vnd.openxmlformats-officedocument.presentationml.slideMaster+xml" PartName="/ppt/slideMasters/slideMaster8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9.xml"/>
  <Override ContentType="application/vnd.openxmlformats-officedocument.presentationml.slideMaster+xml" PartName="/ppt/slideMasters/slideMaster10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4.xml"/>
  <Override ContentType="application/vnd.openxmlformats-officedocument.presentationml.slideMaster+xml" PartName="/ppt/slideMasters/slideMaster7.xml"/>
  <Override ContentType="application/vnd.openxmlformats-officedocument.presentationml.slideMaster+xml" PartName="/ppt/slideMasters/slideMaster6.xml"/>
  <Override ContentType="application/vnd.openxmlformats-officedocument.presentationml.slideMaster+xml" PartName="/ppt/slideMasters/slideMaster5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69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6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71.xml"/>
  <Override ContentType="application/vnd.openxmlformats-officedocument.presentationml.slide+xml" PartName="/ppt/slides/slide41.xml"/>
  <Override ContentType="application/vnd.openxmlformats-officedocument.presentationml.slide+xml" PartName="/ppt/slides/slide67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6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7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65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72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64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63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61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7.xml"/>
  <Override ContentType="application/vnd.openxmlformats-officedocument.theme+xml" PartName="/ppt/theme/theme6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theme+xml" PartName="/ppt/theme/theme11.xml"/>
  <Override ContentType="application/vnd.openxmlformats-officedocument.theme+xml" PartName="/ppt/theme/theme5.xml"/>
  <Override ContentType="application/vnd.openxmlformats-officedocument.theme+xml" PartName="/ppt/theme/theme8.xml"/>
  <Override ContentType="application/vnd.openxmlformats-officedocument.theme+xml" PartName="/ppt/theme/theme10.xml"/>
  <Override ContentType="application/vnd.openxmlformats-officedocument.theme+xml" PartName="/ppt/theme/theme9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  <p:sldMasterId id="2147483686" r:id="rId6"/>
    <p:sldMasterId id="2147483724" r:id="rId7"/>
    <p:sldMasterId id="2147483762" r:id="rId8"/>
    <p:sldMasterId id="2147483800" r:id="rId9"/>
    <p:sldMasterId id="2147483838" r:id="rId10"/>
    <p:sldMasterId id="2147483876" r:id="rId11"/>
    <p:sldMasterId id="2147483914" r:id="rId12"/>
    <p:sldMasterId id="2147483952" r:id="rId13"/>
    <p:sldMasterId id="2147483990" r:id="rId14"/>
  </p:sldMasterIdLst>
  <p:notesMasterIdLst>
    <p:notesMasterId r:id="rId15"/>
  </p:notesMasterIdLst>
  <p:sldIdLst>
    <p:sldId id="256" r:id="rId16"/>
    <p:sldId id="257" r:id="rId17"/>
    <p:sldId id="258" r:id="rId18"/>
    <p:sldId id="259" r:id="rId19"/>
    <p:sldId id="260" r:id="rId20"/>
    <p:sldId id="261" r:id="rId21"/>
    <p:sldId id="262" r:id="rId22"/>
    <p:sldId id="263" r:id="rId23"/>
    <p:sldId id="264" r:id="rId24"/>
    <p:sldId id="265" r:id="rId25"/>
    <p:sldId id="266" r:id="rId26"/>
    <p:sldId id="267" r:id="rId27"/>
    <p:sldId id="268" r:id="rId28"/>
    <p:sldId id="269" r:id="rId29"/>
    <p:sldId id="270" r:id="rId30"/>
    <p:sldId id="271" r:id="rId31"/>
    <p:sldId id="272" r:id="rId32"/>
    <p:sldId id="273" r:id="rId33"/>
    <p:sldId id="274" r:id="rId34"/>
    <p:sldId id="275" r:id="rId35"/>
    <p:sldId id="276" r:id="rId36"/>
    <p:sldId id="277" r:id="rId37"/>
    <p:sldId id="278" r:id="rId38"/>
    <p:sldId id="279" r:id="rId39"/>
    <p:sldId id="280" r:id="rId40"/>
    <p:sldId id="281" r:id="rId41"/>
    <p:sldId id="282" r:id="rId42"/>
    <p:sldId id="283" r:id="rId43"/>
    <p:sldId id="284" r:id="rId44"/>
    <p:sldId id="285" r:id="rId45"/>
    <p:sldId id="286" r:id="rId46"/>
    <p:sldId id="287" r:id="rId47"/>
    <p:sldId id="288" r:id="rId48"/>
    <p:sldId id="289" r:id="rId49"/>
    <p:sldId id="290" r:id="rId50"/>
    <p:sldId id="291" r:id="rId51"/>
    <p:sldId id="292" r:id="rId52"/>
    <p:sldId id="293" r:id="rId53"/>
    <p:sldId id="294" r:id="rId54"/>
    <p:sldId id="295" r:id="rId55"/>
    <p:sldId id="296" r:id="rId56"/>
    <p:sldId id="297" r:id="rId57"/>
    <p:sldId id="298" r:id="rId58"/>
    <p:sldId id="299" r:id="rId59"/>
    <p:sldId id="300" r:id="rId60"/>
    <p:sldId id="301" r:id="rId61"/>
    <p:sldId id="302" r:id="rId62"/>
    <p:sldId id="303" r:id="rId63"/>
    <p:sldId id="304" r:id="rId64"/>
    <p:sldId id="305" r:id="rId65"/>
    <p:sldId id="306" r:id="rId66"/>
    <p:sldId id="307" r:id="rId67"/>
    <p:sldId id="308" r:id="rId68"/>
    <p:sldId id="309" r:id="rId69"/>
    <p:sldId id="310" r:id="rId70"/>
    <p:sldId id="311" r:id="rId71"/>
    <p:sldId id="312" r:id="rId72"/>
    <p:sldId id="313" r:id="rId73"/>
    <p:sldId id="314" r:id="rId74"/>
    <p:sldId id="315" r:id="rId75"/>
    <p:sldId id="316" r:id="rId76"/>
    <p:sldId id="317" r:id="rId77"/>
    <p:sldId id="318" r:id="rId78"/>
    <p:sldId id="319" r:id="rId79"/>
    <p:sldId id="320" r:id="rId80"/>
    <p:sldId id="321" r:id="rId81"/>
    <p:sldId id="322" r:id="rId82"/>
    <p:sldId id="323" r:id="rId83"/>
    <p:sldId id="324" r:id="rId84"/>
    <p:sldId id="325" r:id="rId85"/>
    <p:sldId id="326" r:id="rId86"/>
    <p:sldId id="327" r:id="rId87"/>
  </p:sldIdLst>
  <p:sldSz cy="6858000" cx="9144000"/>
  <p:notesSz cx="7010400" cy="9296400"/>
  <p:embeddedFontLst>
    <p:embeddedFont>
      <p:font typeface="Open Sans Light"/>
      <p:regular r:id="rId88"/>
      <p:bold r:id="rId89"/>
      <p:italic r:id="rId90"/>
      <p:boldItalic r:id="rId91"/>
    </p:embeddedFont>
    <p:embeddedFont>
      <p:font typeface="Open Sans"/>
      <p:regular r:id="rId92"/>
      <p:bold r:id="rId93"/>
      <p:italic r:id="rId94"/>
      <p:boldItalic r:id="rId95"/>
    </p:embeddedFont>
    <p:embeddedFont>
      <p:font typeface="Century Gothic"/>
      <p:regular r:id="rId96"/>
      <p:bold r:id="rId97"/>
      <p:italic r:id="rId98"/>
      <p:boldItalic r:id="rId9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981">
          <p15:clr>
            <a:srgbClr val="A4A3A4"/>
          </p15:clr>
        </p15:guide>
        <p15:guide id="2" pos="340">
          <p15:clr>
            <a:srgbClr val="A4A3A4"/>
          </p15:clr>
        </p15:guide>
        <p15:guide id="3" pos="5443">
          <p15:clr>
            <a:srgbClr val="A4A3A4"/>
          </p15:clr>
        </p15:guide>
        <p15:guide id="4" pos="408">
          <p15:clr>
            <a:srgbClr val="A4A3A4"/>
          </p15:clr>
        </p15:guide>
        <p15:guide id="5" orient="horz" pos="1752">
          <p15:clr>
            <a:srgbClr val="A4A3A4"/>
          </p15:clr>
        </p15:guide>
        <p15:guide id="6" pos="4127">
          <p15:clr>
            <a:srgbClr val="A4A3A4"/>
          </p15:clr>
        </p15:guide>
        <p15:guide id="7" orient="horz" pos="1979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100" roundtripDataSignature="AMtx7mjSeVwLmCBRNIHnTZ/SYjGOTOwil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973469AC-C6D5-49CB-BFB3-713E41F17399}">
  <a:tblStyle styleId="{973469AC-C6D5-49CB-BFB3-713E41F17399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981" orient="horz"/>
        <p:guide pos="340"/>
        <p:guide pos="5443"/>
        <p:guide pos="408"/>
        <p:guide pos="1752" orient="horz"/>
        <p:guide pos="4127"/>
        <p:guide pos="1979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25.xml"/><Relationship Id="rId42" Type="http://schemas.openxmlformats.org/officeDocument/2006/relationships/slide" Target="slides/slide27.xml"/><Relationship Id="rId41" Type="http://schemas.openxmlformats.org/officeDocument/2006/relationships/slide" Target="slides/slide26.xml"/><Relationship Id="rId44" Type="http://schemas.openxmlformats.org/officeDocument/2006/relationships/slide" Target="slides/slide29.xml"/><Relationship Id="rId43" Type="http://schemas.openxmlformats.org/officeDocument/2006/relationships/slide" Target="slides/slide28.xml"/><Relationship Id="rId46" Type="http://schemas.openxmlformats.org/officeDocument/2006/relationships/slide" Target="slides/slide31.xml"/><Relationship Id="rId45" Type="http://schemas.openxmlformats.org/officeDocument/2006/relationships/slide" Target="slides/slide30.xml"/><Relationship Id="rId48" Type="http://schemas.openxmlformats.org/officeDocument/2006/relationships/slide" Target="slides/slide33.xml"/><Relationship Id="rId47" Type="http://schemas.openxmlformats.org/officeDocument/2006/relationships/slide" Target="slides/slide32.xml"/><Relationship Id="rId49" Type="http://schemas.openxmlformats.org/officeDocument/2006/relationships/slide" Target="slides/slide34.xml"/><Relationship Id="rId100" Type="http://customschemas.google.com/relationships/presentationmetadata" Target="metadata"/><Relationship Id="rId31" Type="http://schemas.openxmlformats.org/officeDocument/2006/relationships/slide" Target="slides/slide16.xml"/><Relationship Id="rId30" Type="http://schemas.openxmlformats.org/officeDocument/2006/relationships/slide" Target="slides/slide15.xml"/><Relationship Id="rId33" Type="http://schemas.openxmlformats.org/officeDocument/2006/relationships/slide" Target="slides/slide18.xml"/><Relationship Id="rId32" Type="http://schemas.openxmlformats.org/officeDocument/2006/relationships/slide" Target="slides/slide17.xml"/><Relationship Id="rId35" Type="http://schemas.openxmlformats.org/officeDocument/2006/relationships/slide" Target="slides/slide20.xml"/><Relationship Id="rId34" Type="http://schemas.openxmlformats.org/officeDocument/2006/relationships/slide" Target="slides/slide19.xml"/><Relationship Id="rId37" Type="http://schemas.openxmlformats.org/officeDocument/2006/relationships/slide" Target="slides/slide22.xml"/><Relationship Id="rId36" Type="http://schemas.openxmlformats.org/officeDocument/2006/relationships/slide" Target="slides/slide21.xml"/><Relationship Id="rId39" Type="http://schemas.openxmlformats.org/officeDocument/2006/relationships/slide" Target="slides/slide24.xml"/><Relationship Id="rId38" Type="http://schemas.openxmlformats.org/officeDocument/2006/relationships/slide" Target="slides/slide23.xml"/><Relationship Id="rId20" Type="http://schemas.openxmlformats.org/officeDocument/2006/relationships/slide" Target="slides/slide5.xml"/><Relationship Id="rId22" Type="http://schemas.openxmlformats.org/officeDocument/2006/relationships/slide" Target="slides/slide7.xml"/><Relationship Id="rId21" Type="http://schemas.openxmlformats.org/officeDocument/2006/relationships/slide" Target="slides/slide6.xml"/><Relationship Id="rId24" Type="http://schemas.openxmlformats.org/officeDocument/2006/relationships/slide" Target="slides/slide9.xml"/><Relationship Id="rId23" Type="http://schemas.openxmlformats.org/officeDocument/2006/relationships/slide" Target="slides/slide8.xml"/><Relationship Id="rId26" Type="http://schemas.openxmlformats.org/officeDocument/2006/relationships/slide" Target="slides/slide11.xml"/><Relationship Id="rId25" Type="http://schemas.openxmlformats.org/officeDocument/2006/relationships/slide" Target="slides/slide10.xml"/><Relationship Id="rId28" Type="http://schemas.openxmlformats.org/officeDocument/2006/relationships/slide" Target="slides/slide13.xml"/><Relationship Id="rId27" Type="http://schemas.openxmlformats.org/officeDocument/2006/relationships/slide" Target="slides/slide12.xml"/><Relationship Id="rId29" Type="http://schemas.openxmlformats.org/officeDocument/2006/relationships/slide" Target="slides/slide14.xml"/><Relationship Id="rId95" Type="http://schemas.openxmlformats.org/officeDocument/2006/relationships/font" Target="fonts/OpenSans-boldItalic.fntdata"/><Relationship Id="rId94" Type="http://schemas.openxmlformats.org/officeDocument/2006/relationships/font" Target="fonts/OpenSans-italic.fntdata"/><Relationship Id="rId97" Type="http://schemas.openxmlformats.org/officeDocument/2006/relationships/font" Target="fonts/CenturyGothic-bold.fntdata"/><Relationship Id="rId96" Type="http://schemas.openxmlformats.org/officeDocument/2006/relationships/font" Target="fonts/CenturyGothic-regular.fntdata"/><Relationship Id="rId11" Type="http://schemas.openxmlformats.org/officeDocument/2006/relationships/slideMaster" Target="slideMasters/slideMaster7.xml"/><Relationship Id="rId99" Type="http://schemas.openxmlformats.org/officeDocument/2006/relationships/font" Target="fonts/CenturyGothic-boldItalic.fntdata"/><Relationship Id="rId10" Type="http://schemas.openxmlformats.org/officeDocument/2006/relationships/slideMaster" Target="slideMasters/slideMaster6.xml"/><Relationship Id="rId98" Type="http://schemas.openxmlformats.org/officeDocument/2006/relationships/font" Target="fonts/CenturyGothic-italic.fntdata"/><Relationship Id="rId13" Type="http://schemas.openxmlformats.org/officeDocument/2006/relationships/slideMaster" Target="slideMasters/slideMaster9.xml"/><Relationship Id="rId12" Type="http://schemas.openxmlformats.org/officeDocument/2006/relationships/slideMaster" Target="slideMasters/slideMaster8.xml"/><Relationship Id="rId91" Type="http://schemas.openxmlformats.org/officeDocument/2006/relationships/font" Target="fonts/OpenSansLight-boldItalic.fntdata"/><Relationship Id="rId90" Type="http://schemas.openxmlformats.org/officeDocument/2006/relationships/font" Target="fonts/OpenSansLight-italic.fntdata"/><Relationship Id="rId93" Type="http://schemas.openxmlformats.org/officeDocument/2006/relationships/font" Target="fonts/OpenSans-bold.fntdata"/><Relationship Id="rId92" Type="http://schemas.openxmlformats.org/officeDocument/2006/relationships/font" Target="fonts/OpenSans-regular.fntdata"/><Relationship Id="rId15" Type="http://schemas.openxmlformats.org/officeDocument/2006/relationships/notesMaster" Target="notesMasters/notesMaster1.xml"/><Relationship Id="rId14" Type="http://schemas.openxmlformats.org/officeDocument/2006/relationships/slideMaster" Target="slideMasters/slideMaster10.xml"/><Relationship Id="rId17" Type="http://schemas.openxmlformats.org/officeDocument/2006/relationships/slide" Target="slides/slide2.xml"/><Relationship Id="rId16" Type="http://schemas.openxmlformats.org/officeDocument/2006/relationships/slide" Target="slides/slide1.xml"/><Relationship Id="rId19" Type="http://schemas.openxmlformats.org/officeDocument/2006/relationships/slide" Target="slides/slide4.xml"/><Relationship Id="rId18" Type="http://schemas.openxmlformats.org/officeDocument/2006/relationships/slide" Target="slides/slide3.xml"/><Relationship Id="rId84" Type="http://schemas.openxmlformats.org/officeDocument/2006/relationships/slide" Target="slides/slide69.xml"/><Relationship Id="rId83" Type="http://schemas.openxmlformats.org/officeDocument/2006/relationships/slide" Target="slides/slide68.xml"/><Relationship Id="rId86" Type="http://schemas.openxmlformats.org/officeDocument/2006/relationships/slide" Target="slides/slide71.xml"/><Relationship Id="rId85" Type="http://schemas.openxmlformats.org/officeDocument/2006/relationships/slide" Target="slides/slide70.xml"/><Relationship Id="rId88" Type="http://schemas.openxmlformats.org/officeDocument/2006/relationships/font" Target="fonts/OpenSansLight-regular.fntdata"/><Relationship Id="rId87" Type="http://schemas.openxmlformats.org/officeDocument/2006/relationships/slide" Target="slides/slide72.xml"/><Relationship Id="rId89" Type="http://schemas.openxmlformats.org/officeDocument/2006/relationships/font" Target="fonts/OpenSansLight-bold.fntdata"/><Relationship Id="rId80" Type="http://schemas.openxmlformats.org/officeDocument/2006/relationships/slide" Target="slides/slide65.xml"/><Relationship Id="rId82" Type="http://schemas.openxmlformats.org/officeDocument/2006/relationships/slide" Target="slides/slide67.xml"/><Relationship Id="rId81" Type="http://schemas.openxmlformats.org/officeDocument/2006/relationships/slide" Target="slides/slide6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Master" Target="slideMasters/slideMaster5.xml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7" Type="http://schemas.openxmlformats.org/officeDocument/2006/relationships/slideMaster" Target="slideMasters/slideMaster3.xml"/><Relationship Id="rId8" Type="http://schemas.openxmlformats.org/officeDocument/2006/relationships/slideMaster" Target="slideMasters/slideMaster4.xml"/><Relationship Id="rId73" Type="http://schemas.openxmlformats.org/officeDocument/2006/relationships/slide" Target="slides/slide58.xml"/><Relationship Id="rId72" Type="http://schemas.openxmlformats.org/officeDocument/2006/relationships/slide" Target="slides/slide57.xml"/><Relationship Id="rId75" Type="http://schemas.openxmlformats.org/officeDocument/2006/relationships/slide" Target="slides/slide60.xml"/><Relationship Id="rId74" Type="http://schemas.openxmlformats.org/officeDocument/2006/relationships/slide" Target="slides/slide59.xml"/><Relationship Id="rId77" Type="http://schemas.openxmlformats.org/officeDocument/2006/relationships/slide" Target="slides/slide62.xml"/><Relationship Id="rId76" Type="http://schemas.openxmlformats.org/officeDocument/2006/relationships/slide" Target="slides/slide61.xml"/><Relationship Id="rId79" Type="http://schemas.openxmlformats.org/officeDocument/2006/relationships/slide" Target="slides/slide64.xml"/><Relationship Id="rId78" Type="http://schemas.openxmlformats.org/officeDocument/2006/relationships/slide" Target="slides/slide63.xml"/><Relationship Id="rId71" Type="http://schemas.openxmlformats.org/officeDocument/2006/relationships/slide" Target="slides/slide56.xml"/><Relationship Id="rId70" Type="http://schemas.openxmlformats.org/officeDocument/2006/relationships/slide" Target="slides/slide55.xml"/><Relationship Id="rId62" Type="http://schemas.openxmlformats.org/officeDocument/2006/relationships/slide" Target="slides/slide47.xml"/><Relationship Id="rId61" Type="http://schemas.openxmlformats.org/officeDocument/2006/relationships/slide" Target="slides/slide46.xml"/><Relationship Id="rId64" Type="http://schemas.openxmlformats.org/officeDocument/2006/relationships/slide" Target="slides/slide49.xml"/><Relationship Id="rId63" Type="http://schemas.openxmlformats.org/officeDocument/2006/relationships/slide" Target="slides/slide48.xml"/><Relationship Id="rId66" Type="http://schemas.openxmlformats.org/officeDocument/2006/relationships/slide" Target="slides/slide51.xml"/><Relationship Id="rId65" Type="http://schemas.openxmlformats.org/officeDocument/2006/relationships/slide" Target="slides/slide50.xml"/><Relationship Id="rId68" Type="http://schemas.openxmlformats.org/officeDocument/2006/relationships/slide" Target="slides/slide53.xml"/><Relationship Id="rId67" Type="http://schemas.openxmlformats.org/officeDocument/2006/relationships/slide" Target="slides/slide52.xml"/><Relationship Id="rId60" Type="http://schemas.openxmlformats.org/officeDocument/2006/relationships/slide" Target="slides/slide45.xml"/><Relationship Id="rId69" Type="http://schemas.openxmlformats.org/officeDocument/2006/relationships/slide" Target="slides/slide54.xml"/><Relationship Id="rId51" Type="http://schemas.openxmlformats.org/officeDocument/2006/relationships/slide" Target="slides/slide36.xml"/><Relationship Id="rId50" Type="http://schemas.openxmlformats.org/officeDocument/2006/relationships/slide" Target="slides/slide35.xml"/><Relationship Id="rId53" Type="http://schemas.openxmlformats.org/officeDocument/2006/relationships/slide" Target="slides/slide38.xml"/><Relationship Id="rId52" Type="http://schemas.openxmlformats.org/officeDocument/2006/relationships/slide" Target="slides/slide37.xml"/><Relationship Id="rId55" Type="http://schemas.openxmlformats.org/officeDocument/2006/relationships/slide" Target="slides/slide40.xml"/><Relationship Id="rId54" Type="http://schemas.openxmlformats.org/officeDocument/2006/relationships/slide" Target="slides/slide39.xml"/><Relationship Id="rId57" Type="http://schemas.openxmlformats.org/officeDocument/2006/relationships/slide" Target="slides/slide42.xml"/><Relationship Id="rId56" Type="http://schemas.openxmlformats.org/officeDocument/2006/relationships/slide" Target="slides/slide41.xml"/><Relationship Id="rId59" Type="http://schemas.openxmlformats.org/officeDocument/2006/relationships/slide" Target="slides/slide44.xml"/><Relationship Id="rId58" Type="http://schemas.openxmlformats.org/officeDocument/2006/relationships/slide" Target="slides/slide4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970938" y="0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>
            <a:lvl1pPr indent="-228600" lvl="0" marL="4572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829967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5" name="Shape 2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6" name="Google Shape;2366;p1:notes"/>
          <p:cNvSpPr txBox="1"/>
          <p:nvPr>
            <p:ph idx="1" type="body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7" name="Google Shape;2367;p1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4" name="Shape 2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" name="Google Shape;2375;p2:notes"/>
          <p:cNvSpPr txBox="1"/>
          <p:nvPr>
            <p:ph idx="1" type="body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6" name="Google Shape;2376;p2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6" name="Shape 2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7" name="Google Shape;2387;p3:notes"/>
          <p:cNvSpPr txBox="1"/>
          <p:nvPr>
            <p:ph idx="1" type="body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88" name="Google Shape;2388;p3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5" name="Shape 2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" name="Google Shape;2396;p4:notes"/>
          <p:cNvSpPr txBox="1"/>
          <p:nvPr>
            <p:ph idx="1" type="body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97" name="Google Shape;2397;p4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3" name="Shape 2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4" name="Google Shape;2414;p5:notes"/>
          <p:cNvSpPr txBox="1"/>
          <p:nvPr>
            <p:ph idx="1" type="body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5" name="Google Shape;2415;p5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0" name="Shape 2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1" name="Google Shape;2431;p6:notes"/>
          <p:cNvSpPr txBox="1"/>
          <p:nvPr>
            <p:ph idx="1" type="body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2" name="Google Shape;2432;p6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8" name="Shape 2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9" name="Google Shape;2449;p7:notes"/>
          <p:cNvSpPr txBox="1"/>
          <p:nvPr>
            <p:ph idx="1" type="body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50" name="Google Shape;2450;p7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8" name="Shape 2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9" name="Google Shape;2469;p8:notes"/>
          <p:cNvSpPr txBox="1"/>
          <p:nvPr>
            <p:ph idx="1" type="body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70" name="Google Shape;2470;p8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8" name="Shape 2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9" name="Google Shape;2489;p9:notes"/>
          <p:cNvSpPr txBox="1"/>
          <p:nvPr>
            <p:ph idx="1" type="body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90" name="Google Shape;2490;p9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4" name="Shape 2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5" name="Google Shape;2505;p10:notes"/>
          <p:cNvSpPr txBox="1"/>
          <p:nvPr>
            <p:ph idx="1" type="body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6" name="Google Shape;2506;p10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4" name="Shape 2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5" name="Google Shape;2525;p11:notes"/>
          <p:cNvSpPr txBox="1"/>
          <p:nvPr>
            <p:ph idx="1" type="body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26" name="Google Shape;2526;p11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4" name="Shape 2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5" name="Google Shape;2545;p12:notes"/>
          <p:cNvSpPr txBox="1"/>
          <p:nvPr>
            <p:ph idx="1" type="body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46" name="Google Shape;2546;p12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0" name="Shape 2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1" name="Google Shape;2561;p13:notes"/>
          <p:cNvSpPr txBox="1"/>
          <p:nvPr>
            <p:ph idx="1" type="body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62" name="Google Shape;2562;p13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6" name="Shape 2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7" name="Google Shape;2577;p14:notes"/>
          <p:cNvSpPr txBox="1"/>
          <p:nvPr>
            <p:ph idx="1" type="body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78" name="Google Shape;2578;p14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3" name="Shape 2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4" name="Google Shape;2594;p15:notes"/>
          <p:cNvSpPr txBox="1"/>
          <p:nvPr>
            <p:ph idx="1" type="body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95" name="Google Shape;2595;p15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2" name="Shape 2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3" name="Google Shape;2633;p16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34" name="Google Shape;2634;p16:notes"/>
          <p:cNvSpPr txBox="1"/>
          <p:nvPr>
            <p:ph idx="1" type="body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35" name="Google Shape;2635;p16:notes"/>
          <p:cNvSpPr txBox="1"/>
          <p:nvPr>
            <p:ph idx="12" type="sldNum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1" name="Shape 2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" name="Google Shape;2672;p17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73" name="Google Shape;2673;p17:notes"/>
          <p:cNvSpPr txBox="1"/>
          <p:nvPr>
            <p:ph idx="1" type="body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74" name="Google Shape;2674;p17:notes"/>
          <p:cNvSpPr txBox="1"/>
          <p:nvPr>
            <p:ph idx="12" type="sldNum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91" name="Shape 2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2" name="Google Shape;2692;p18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93" name="Google Shape;2693;p18:notes"/>
          <p:cNvSpPr txBox="1"/>
          <p:nvPr>
            <p:ph idx="1" type="body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94" name="Google Shape;2694;p18:notes"/>
          <p:cNvSpPr txBox="1"/>
          <p:nvPr>
            <p:ph idx="12" type="sldNum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9" name="Shape 2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0" name="Google Shape;2710;p19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11" name="Google Shape;2711;p19:notes"/>
          <p:cNvSpPr txBox="1"/>
          <p:nvPr>
            <p:ph idx="1" type="body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12" name="Google Shape;2712;p19:notes"/>
          <p:cNvSpPr txBox="1"/>
          <p:nvPr>
            <p:ph idx="12" type="sldNum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7" name="Shape 2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8" name="Google Shape;2728;p20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29" name="Google Shape;2729;p20:notes"/>
          <p:cNvSpPr txBox="1"/>
          <p:nvPr>
            <p:ph idx="1" type="body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30" name="Google Shape;2730;p20:notes"/>
          <p:cNvSpPr txBox="1"/>
          <p:nvPr>
            <p:ph idx="12" type="sldNum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41" name="Shape 2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2" name="Google Shape;2742;p21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43" name="Google Shape;2743;p21:notes"/>
          <p:cNvSpPr txBox="1"/>
          <p:nvPr>
            <p:ph idx="1" type="body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44" name="Google Shape;2744;p21:notes"/>
          <p:cNvSpPr txBox="1"/>
          <p:nvPr>
            <p:ph idx="12" type="sldNum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59" name="Shape 27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0" name="Google Shape;2760;p22:notes"/>
          <p:cNvSpPr txBox="1"/>
          <p:nvPr>
            <p:ph idx="1" type="body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61" name="Google Shape;2761;p22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6" name="Shape 27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7" name="Google Shape;2777;p23:notes"/>
          <p:cNvSpPr txBox="1"/>
          <p:nvPr>
            <p:ph idx="1" type="body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78" name="Google Shape;2778;p23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5" name="Shape 2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6" name="Google Shape;2786;p24:notes"/>
          <p:cNvSpPr txBox="1"/>
          <p:nvPr>
            <p:ph idx="1" type="body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87" name="Google Shape;2787;p24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3" name="Shape 27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4" name="Google Shape;2794;p25:notes"/>
          <p:cNvSpPr txBox="1"/>
          <p:nvPr>
            <p:ph idx="1" type="body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95" name="Google Shape;2795;p25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4" name="Shape 28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" name="Google Shape;2805;p26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06" name="Google Shape;2806;p26:notes"/>
          <p:cNvSpPr txBox="1"/>
          <p:nvPr>
            <p:ph idx="1" type="body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07" name="Google Shape;2807;p26:notes"/>
          <p:cNvSpPr txBox="1"/>
          <p:nvPr>
            <p:ph idx="12" type="sldNum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18" name="Shape 28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9" name="Google Shape;2819;p27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20" name="Google Shape;2820;p27:notes"/>
          <p:cNvSpPr txBox="1"/>
          <p:nvPr>
            <p:ph idx="1" type="body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21" name="Google Shape;2821;p27:notes"/>
          <p:cNvSpPr txBox="1"/>
          <p:nvPr>
            <p:ph idx="12" type="sldNum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32" name="Shape 28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3" name="Google Shape;2833;p28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34" name="Google Shape;2834;p28:notes"/>
          <p:cNvSpPr txBox="1"/>
          <p:nvPr>
            <p:ph idx="1" type="body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35" name="Google Shape;2835;p28:notes"/>
          <p:cNvSpPr txBox="1"/>
          <p:nvPr>
            <p:ph idx="12" type="sldNum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49" name="Shape 28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0" name="Google Shape;2850;p29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51" name="Google Shape;2851;p29:notes"/>
          <p:cNvSpPr txBox="1"/>
          <p:nvPr>
            <p:ph idx="1" type="body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52" name="Google Shape;2852;p29:notes"/>
          <p:cNvSpPr txBox="1"/>
          <p:nvPr>
            <p:ph idx="12" type="sldNum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66" name="Shape 28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" name="Google Shape;2867;p30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68" name="Google Shape;2868;p30:notes"/>
          <p:cNvSpPr txBox="1"/>
          <p:nvPr>
            <p:ph idx="1" type="body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69" name="Google Shape;2869;p30:notes"/>
          <p:cNvSpPr txBox="1"/>
          <p:nvPr>
            <p:ph idx="12" type="sldNum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83" name="Shape 28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4" name="Google Shape;2884;p31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85" name="Google Shape;2885;p31:notes"/>
          <p:cNvSpPr txBox="1"/>
          <p:nvPr>
            <p:ph idx="1" type="body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86" name="Google Shape;2886;p31:notes"/>
          <p:cNvSpPr txBox="1"/>
          <p:nvPr>
            <p:ph idx="12" type="sldNum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00" name="Shape 29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1" name="Google Shape;2901;p32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02" name="Google Shape;2902;p32:notes"/>
          <p:cNvSpPr txBox="1"/>
          <p:nvPr>
            <p:ph idx="1" type="body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03" name="Google Shape;2903;p32:notes"/>
          <p:cNvSpPr txBox="1"/>
          <p:nvPr>
            <p:ph idx="12" type="sldNum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17" name="Shape 29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8" name="Google Shape;2918;p33:notes"/>
          <p:cNvSpPr txBox="1"/>
          <p:nvPr>
            <p:ph idx="1" type="body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19" name="Google Shape;2919;p33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26" name="Shape 29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7" name="Google Shape;2927;p34:notes"/>
          <p:cNvSpPr txBox="1"/>
          <p:nvPr>
            <p:ph idx="1" type="body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28" name="Google Shape;2928;p34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40" name="Shape 2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1" name="Google Shape;2941;p35:notes"/>
          <p:cNvSpPr txBox="1"/>
          <p:nvPr>
            <p:ph idx="1" type="body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42" name="Google Shape;2942;p35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4" name="Shape 29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5" name="Google Shape;2955;p36:notes"/>
          <p:cNvSpPr txBox="1"/>
          <p:nvPr>
            <p:ph idx="1" type="body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56" name="Google Shape;2956;p36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68" name="Shape 29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" name="Google Shape;2969;p37:notes"/>
          <p:cNvSpPr txBox="1"/>
          <p:nvPr>
            <p:ph idx="1" type="body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70" name="Google Shape;2970;p37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82" name="Shape 29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3" name="Google Shape;2983;p38:notes"/>
          <p:cNvSpPr txBox="1"/>
          <p:nvPr>
            <p:ph idx="1" type="body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84" name="Google Shape;2984;p38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96" name="Shape 29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7" name="Google Shape;2997;p39:notes"/>
          <p:cNvSpPr txBox="1"/>
          <p:nvPr>
            <p:ph idx="1" type="body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98" name="Google Shape;2998;p39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10" name="Shape 30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1" name="Google Shape;3011;p40:notes"/>
          <p:cNvSpPr txBox="1"/>
          <p:nvPr>
            <p:ph idx="1" type="body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12" name="Google Shape;3012;p40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24" name="Shape 3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5" name="Google Shape;3025;p41:notes"/>
          <p:cNvSpPr txBox="1"/>
          <p:nvPr>
            <p:ph idx="1" type="body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26" name="Google Shape;3026;p41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38" name="Shape 30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9" name="Google Shape;3039;p42:notes"/>
          <p:cNvSpPr txBox="1"/>
          <p:nvPr>
            <p:ph idx="1" type="body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40" name="Google Shape;3040;p42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52" name="Shape 30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3" name="Google Shape;3053;p43:notes"/>
          <p:cNvSpPr txBox="1"/>
          <p:nvPr>
            <p:ph idx="1" type="body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54" name="Google Shape;3054;p43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65" name="Shape 30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6" name="Google Shape;3066;p44:notes"/>
          <p:cNvSpPr txBox="1"/>
          <p:nvPr>
            <p:ph idx="1" type="body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67" name="Google Shape;3067;p44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78" name="Shape 30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Google Shape;3079;p45:notes"/>
          <p:cNvSpPr txBox="1"/>
          <p:nvPr>
            <p:ph idx="1" type="body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80" name="Google Shape;3080;p45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91" name="Shape 30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2" name="Google Shape;3092;p46:notes"/>
          <p:cNvSpPr txBox="1"/>
          <p:nvPr>
            <p:ph idx="1" type="body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93" name="Google Shape;3093;p46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04" name="Shape 3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5" name="Google Shape;3105;p47:notes"/>
          <p:cNvSpPr txBox="1"/>
          <p:nvPr>
            <p:ph idx="1" type="body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06" name="Google Shape;3106;p47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17" name="Shape 3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8" name="Google Shape;3118;p48:notes"/>
          <p:cNvSpPr txBox="1"/>
          <p:nvPr>
            <p:ph idx="1" type="body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19" name="Google Shape;3119;p48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30" name="Shape 3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1" name="Google Shape;3131;p49:notes"/>
          <p:cNvSpPr txBox="1"/>
          <p:nvPr>
            <p:ph idx="1" type="body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32" name="Google Shape;3132;p49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45" name="Shape 3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6" name="Google Shape;3146;p50:notes"/>
          <p:cNvSpPr txBox="1"/>
          <p:nvPr>
            <p:ph idx="1" type="body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47" name="Google Shape;3147;p50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58" name="Shape 3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9" name="Google Shape;3159;p51:notes"/>
          <p:cNvSpPr txBox="1"/>
          <p:nvPr>
            <p:ph idx="1" type="body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60" name="Google Shape;3160;p51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72" name="Shape 3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3" name="Google Shape;3173;p52:notes"/>
          <p:cNvSpPr txBox="1"/>
          <p:nvPr>
            <p:ph idx="1" type="body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74" name="Google Shape;3174;p52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87" name="Shape 3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8" name="Google Shape;3188;p53:notes"/>
          <p:cNvSpPr txBox="1"/>
          <p:nvPr>
            <p:ph idx="1" type="body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89" name="Google Shape;3189;p53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02" name="Shape 3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3" name="Google Shape;3203;p54:notes"/>
          <p:cNvSpPr txBox="1"/>
          <p:nvPr>
            <p:ph idx="1" type="body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04" name="Google Shape;3204;p54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17" name="Shape 3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8" name="Google Shape;3218;p55:notes"/>
          <p:cNvSpPr txBox="1"/>
          <p:nvPr>
            <p:ph idx="1" type="body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19" name="Google Shape;3219;p55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32" name="Shape 3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3" name="Google Shape;3233;p56:notes"/>
          <p:cNvSpPr txBox="1"/>
          <p:nvPr>
            <p:ph idx="1" type="body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34" name="Google Shape;3234;p56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47" name="Shape 3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8" name="Google Shape;3248;p57:notes"/>
          <p:cNvSpPr txBox="1"/>
          <p:nvPr>
            <p:ph idx="1" type="body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49" name="Google Shape;3249;p57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60" name="Shape 3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1" name="Google Shape;3261;p58:notes"/>
          <p:cNvSpPr txBox="1"/>
          <p:nvPr>
            <p:ph idx="1" type="body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62" name="Google Shape;3262;p58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74" name="Shape 3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5" name="Google Shape;3275;p59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76" name="Google Shape;3276;p59:notes"/>
          <p:cNvSpPr txBox="1"/>
          <p:nvPr>
            <p:ph idx="1" type="body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77" name="Google Shape;3277;p59:notes"/>
          <p:cNvSpPr txBox="1"/>
          <p:nvPr>
            <p:ph idx="12" type="sldNum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89" name="Shape 3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0" name="Google Shape;3290;p60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91" name="Google Shape;3291;p60:notes"/>
          <p:cNvSpPr txBox="1"/>
          <p:nvPr>
            <p:ph idx="1" type="body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92" name="Google Shape;3292;p60:notes"/>
          <p:cNvSpPr txBox="1"/>
          <p:nvPr>
            <p:ph idx="12" type="sldNum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04" name="Shape 3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5" name="Google Shape;3305;p61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06" name="Google Shape;3306;p61:notes"/>
          <p:cNvSpPr txBox="1"/>
          <p:nvPr>
            <p:ph idx="1" type="body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07" name="Google Shape;3307;p61:notes"/>
          <p:cNvSpPr txBox="1"/>
          <p:nvPr>
            <p:ph idx="12" type="sldNum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19" name="Shape 3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0" name="Google Shape;3320;p62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21" name="Google Shape;3321;p62:notes"/>
          <p:cNvSpPr txBox="1"/>
          <p:nvPr>
            <p:ph idx="1" type="body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22" name="Google Shape;3322;p62:notes"/>
          <p:cNvSpPr txBox="1"/>
          <p:nvPr>
            <p:ph idx="12" type="sldNum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34" name="Shape 3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5" name="Google Shape;3335;p63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36" name="Google Shape;3336;p63:notes"/>
          <p:cNvSpPr txBox="1"/>
          <p:nvPr>
            <p:ph idx="1" type="body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37" name="Google Shape;3337;p63:notes"/>
          <p:cNvSpPr txBox="1"/>
          <p:nvPr>
            <p:ph idx="12" type="sldNum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49" name="Shape 3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0" name="Google Shape;3350;p64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51" name="Google Shape;3351;p64:notes"/>
          <p:cNvSpPr txBox="1"/>
          <p:nvPr>
            <p:ph idx="1" type="body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52" name="Google Shape;3352;p64:notes"/>
          <p:cNvSpPr txBox="1"/>
          <p:nvPr>
            <p:ph idx="12" type="sldNum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64" name="Shape 3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5" name="Google Shape;3365;p65:notes"/>
          <p:cNvSpPr txBox="1"/>
          <p:nvPr>
            <p:ph idx="1" type="body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66" name="Google Shape;3366;p65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73" name="Shape 3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4" name="Google Shape;3374;p66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75" name="Google Shape;3375;p66:notes"/>
          <p:cNvSpPr txBox="1"/>
          <p:nvPr>
            <p:ph idx="1" type="body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76" name="Google Shape;3376;p66:notes"/>
          <p:cNvSpPr txBox="1"/>
          <p:nvPr>
            <p:ph idx="12" type="sldNum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87" name="Shape 3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8" name="Google Shape;3388;p67:notes"/>
          <p:cNvSpPr txBox="1"/>
          <p:nvPr>
            <p:ph idx="1" type="body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89" name="Google Shape;3389;p67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96" name="Shape 3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7" name="Google Shape;3397;p68:notes"/>
          <p:cNvSpPr txBox="1"/>
          <p:nvPr>
            <p:ph idx="1" type="body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98" name="Google Shape;3398;p68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08" name="Shape 3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9" name="Google Shape;3409;p69:notes"/>
          <p:cNvSpPr txBox="1"/>
          <p:nvPr>
            <p:ph idx="1" type="body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10" name="Google Shape;3410;p69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22" name="Shape 3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3" name="Google Shape;3423;p70:notes"/>
          <p:cNvSpPr txBox="1"/>
          <p:nvPr>
            <p:ph idx="1" type="body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24" name="Google Shape;3424;p70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36" name="Shape 3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7" name="Google Shape;3437;p71:notes"/>
          <p:cNvSpPr txBox="1"/>
          <p:nvPr>
            <p:ph idx="1" type="body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38" name="Google Shape;3438;p71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47" name="Shape 3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8" name="Google Shape;3448;p72:notes"/>
          <p:cNvSpPr txBox="1"/>
          <p:nvPr>
            <p:ph idx="1" type="body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49" name="Google Shape;3449;p72:notes"/>
          <p:cNvSpPr/>
          <p:nvPr>
            <p:ph idx="2" type="sldImg"/>
          </p:nvPr>
        </p:nvSpPr>
        <p:spPr>
          <a:xfrm>
            <a:off x="1181100" y="696913"/>
            <a:ext cx="4648200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8.jp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jp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4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9.pn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jp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jp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6.pn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1.png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jpg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jpg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3.png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png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0.png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png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7.jpg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png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5.png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9.png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8.png"/></Relationships>
</file>

<file path=ppt/slideLayouts/_rels/slideLayout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4.png"/></Relationships>
</file>

<file path=ppt/slideLayouts/_rels/slideLayout4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7.png"/></Relationships>
</file>

<file path=ppt/slideLayouts/_rels/slideLayout5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9.png"/></Relationships>
</file>

<file path=ppt/slideLayouts/_rels/slideLayout5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0.jpg"/></Relationships>
</file>

<file path=ppt/slideLayouts/_rels/slideLayout5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3.jpg"/></Relationships>
</file>

<file path=ppt/slideLayouts/_rels/slideLayout5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6.png"/></Relationships>
</file>

<file path=ppt/slideLayouts/_rels/slideLayout5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1.png"/></Relationships>
</file>

<file path=ppt/slideLayouts/_rels/slideLayout5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8.jpg"/></Relationships>
</file>

<file path=ppt/slideLayouts/_rels/slideLayout5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2.jpg"/></Relationships>
</file>

<file path=ppt/slideLayouts/_rels/slideLayout5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1.jpg"/></Relationships>
</file>

<file path=ppt/slideLayouts/_rels/slideLayout6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1.jpg"/></Relationships>
</file>

<file path=ppt/slideLayouts/_rels/slideLayout6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3.png"/></Relationships>
</file>

<file path=ppt/slideLayouts/_rels/slideLayout6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4.png"/></Relationships>
</file>

<file path=ppt/slideLayouts/_rels/slideLayout6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0.png"/></Relationships>
</file>

<file path=ppt/slideLayouts/_rels/slideLayout6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6.png"/></Relationships>
</file>

<file path=ppt/slideLayouts/_rels/slideLayout6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7.jpg"/></Relationships>
</file>

<file path=ppt/slideLayouts/_rels/slideLayout6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9.jpg"/><Relationship Id="rId3" Type="http://schemas.openxmlformats.org/officeDocument/2006/relationships/image" Target="../media/image30.png"/></Relationships>
</file>

<file path=ppt/slideLayouts/_rels/slideLayout7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1.jpg"/></Relationships>
</file>

<file path=ppt/slideLayouts/_rels/slideLayout7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.png"/></Relationships>
</file>

<file path=ppt/slideLayouts/_rels/slideLayout8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6.png"/></Relationships>
</file>

<file path=ppt/slideLayouts/_rels/slideLayout8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.png"/></Relationships>
</file>

<file path=ppt/slideLayouts/_rels/slideLayout8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5.png"/></Relationships>
</file>

<file path=ppt/slideLayouts/_rels/slideLayout8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5.png"/></Relationships>
</file>

<file path=ppt/slideLayouts/_rels/slideLayout8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9.png"/></Relationships>
</file>

<file path=ppt/slideLayouts/_rels/slideLayout8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8.png"/></Relationships>
</file>

<file path=ppt/slideLayouts/_rels/slideLayout8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4.png"/></Relationships>
</file>

<file path=ppt/slideLayouts/_rels/slideLayout8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7.png"/></Relationships>
</file>

<file path=ppt/slideLayouts/_rels/slideLayout8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9.png"/></Relationships>
</file>

<file path=ppt/slideLayouts/_rels/slideLayout9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0.jpg"/></Relationships>
</file>

<file path=ppt/slideLayouts/_rels/slideLayout9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3.jpg"/></Relationships>
</file>

<file path=ppt/slideLayouts/_rels/slideLayout9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6.png"/></Relationships>
</file>

<file path=ppt/slideLayouts/_rels/slideLayout9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1.png"/></Relationships>
</file>

<file path=ppt/slideLayouts/_rels/slideLayout9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8.jpg"/></Relationships>
</file>

<file path=ppt/slideLayouts/_rels/slideLayout9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2.jpg"/></Relationships>
</file>

<file path=ppt/slideLayouts/_rels/slideLayout9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1.jpg"/></Relationships>
</file>

<file path=ppt/slideLayouts/_rels/slideLayout9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3.png"/></Relationships>
</file>

<file path=ppt/slideLayouts/_rels/slideLayout9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4.png"/></Relationships>
</file>

<file path=ppt/slideLayouts/_rels/slideLayout10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0.png"/></Relationships>
</file>

<file path=ppt/slideLayouts/_rels/slideLayout10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6.png"/></Relationships>
</file>

<file path=ppt/slideLayouts/_rels/slideLayout10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7.jpg"/></Relationships>
</file>

<file path=ppt/slideLayouts/_rels/slideLayout10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9.jpg"/><Relationship Id="rId3" Type="http://schemas.openxmlformats.org/officeDocument/2006/relationships/image" Target="../media/image30.png"/></Relationships>
</file>

<file path=ppt/slideLayouts/_rels/slideLayout1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9.png"/></Relationships>
</file>

<file path=ppt/slideLayouts/_rels/slideLayout1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.png"/></Relationships>
</file>

<file path=ppt/slideLayouts/_rels/slideLayout1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6.png"/></Relationships>
</file>

<file path=ppt/slideLayouts/_rels/slideLayout1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2.png"/></Relationships>
</file>

<file path=ppt/slideLayouts/_rels/slideLayout1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5.png"/></Relationships>
</file>

<file path=ppt/slideLayouts/_rels/slideLayout1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5.png"/></Relationships>
</file>

<file path=ppt/slideLayouts/_rels/slideLayout1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9.png"/></Relationships>
</file>

<file path=ppt/slideLayouts/_rels/slideLayout1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8.png"/></Relationships>
</file>

<file path=ppt/slideLayouts/_rels/slideLayout1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24.png"/></Relationships>
</file>

<file path=ppt/slideLayouts/_rels/slideLayout1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7.png"/></Relationships>
</file>

<file path=ppt/slideLayouts/_rels/slideLayout1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0.jpg"/></Relationships>
</file>

<file path=ppt/slideLayouts/_rels/slideLayout1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3.jpg"/></Relationships>
</file>

<file path=ppt/slideLayouts/_rels/slideLayout1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26.png"/></Relationships>
</file>

<file path=ppt/slideLayouts/_rels/slideLayout1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21.png"/></Relationships>
</file>

<file path=ppt/slideLayouts/_rels/slideLayout1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28.jpg"/></Relationships>
</file>

<file path=ppt/slideLayouts/_rels/slideLayout1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2.jpg"/></Relationships>
</file>

<file path=ppt/slideLayouts/_rels/slideLayout1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1.jpg"/></Relationships>
</file>

<file path=ppt/slideLayouts/_rels/slideLayout1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1.jpg"/></Relationships>
</file>

<file path=ppt/slideLayouts/_rels/slideLayout1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23.png"/></Relationships>
</file>

<file path=ppt/slideLayouts/_rels/slideLayout1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4.png"/></Relationships>
</file>

<file path=ppt/slideLayouts/_rels/slideLayout1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20.png"/></Relationships>
</file>

<file path=ppt/slideLayouts/_rels/slideLayout1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6.png"/></Relationships>
</file>

<file path=ppt/slideLayouts/_rels/slideLayout1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7.jpg"/></Relationships>
</file>

<file path=ppt/slideLayouts/_rels/slideLayout1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29.jpg"/><Relationship Id="rId3" Type="http://schemas.openxmlformats.org/officeDocument/2006/relationships/image" Target="../media/image30.png"/></Relationships>
</file>

<file path=ppt/slideLayouts/_rels/slideLayout14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19.png"/></Relationships>
</file>

<file path=ppt/slideLayouts/_rels/slideLayout15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1.png"/></Relationships>
</file>

<file path=ppt/slideLayouts/_rels/slideLayout15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6.png"/></Relationships>
</file>

<file path=ppt/slideLayouts/_rels/slideLayout15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2.png"/></Relationships>
</file>

<file path=ppt/slideLayouts/_rels/slideLayout15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5.png"/></Relationships>
</file>

<file path=ppt/slideLayouts/_rels/slideLayout15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15.png"/></Relationships>
</file>

<file path=ppt/slideLayouts/_rels/slideLayout15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9.png"/></Relationships>
</file>

<file path=ppt/slideLayouts/_rels/slideLayout15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8.png"/></Relationships>
</file>

<file path=ppt/slideLayouts/_rels/slideLayout15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24.png"/></Relationships>
</file>

<file path=ppt/slideLayouts/_rels/slideLayout16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7.png"/></Relationships>
</file>

<file path=ppt/slideLayouts/_rels/slideLayout16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10.jpg"/></Relationships>
</file>

<file path=ppt/slideLayouts/_rels/slideLayout16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13.jpg"/></Relationships>
</file>

<file path=ppt/slideLayouts/_rels/slideLayout16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26.png"/></Relationships>
</file>

<file path=ppt/slideLayouts/_rels/slideLayout16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21.png"/></Relationships>
</file>

<file path=ppt/slideLayouts/_rels/slideLayout16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28.jpg"/></Relationships>
</file>

<file path=ppt/slideLayouts/_rels/slideLayout16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12.jpg"/></Relationships>
</file>

<file path=ppt/slideLayouts/_rels/slideLayout17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11.jpg"/></Relationships>
</file>

<file path=ppt/slideLayouts/_rels/slideLayout17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11.jpg"/></Relationships>
</file>

<file path=ppt/slideLayouts/_rels/slideLayout17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23.png"/></Relationships>
</file>

<file path=ppt/slideLayouts/_rels/slideLayout17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14.png"/></Relationships>
</file>

<file path=ppt/slideLayouts/_rels/slideLayout17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20.png"/></Relationships>
</file>

<file path=ppt/slideLayouts/_rels/slideLayout17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16.png"/></Relationships>
</file>

<file path=ppt/slideLayouts/_rels/slideLayout17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17.jpg"/></Relationships>
</file>

<file path=ppt/slideLayouts/_rels/slideLayout17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29.jpg"/><Relationship Id="rId3" Type="http://schemas.openxmlformats.org/officeDocument/2006/relationships/image" Target="../media/image30.png"/></Relationships>
</file>

<file path=ppt/slideLayouts/_rels/slideLayout18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19.png"/></Relationships>
</file>

<file path=ppt/slideLayouts/_rels/slideLayout18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8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8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1.png"/></Relationships>
</file>

<file path=ppt/slideLayouts/_rels/slideLayout19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6.png"/></Relationships>
</file>

<file path=ppt/slideLayouts/_rels/slideLayout19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2.png"/></Relationships>
</file>

<file path=ppt/slideLayouts/_rels/slideLayout19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5.png"/></Relationships>
</file>

<file path=ppt/slideLayouts/_rels/slideLayout19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15.png"/></Relationships>
</file>

<file path=ppt/slideLayouts/_rels/slideLayout19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9.png"/></Relationships>
</file>

<file path=ppt/slideLayouts/_rels/slideLayout19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8.png"/></Relationships>
</file>

<file path=ppt/slideLayouts/_rels/slideLayout19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24.png"/></Relationships>
</file>

<file path=ppt/slideLayouts/_rels/slideLayout19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9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9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7.png"/></Relationships>
</file>

<file path=ppt/slideLayouts/_rels/slideLayout20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0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10.jpg"/></Relationships>
</file>

<file path=ppt/slideLayouts/_rels/slideLayout20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13.jpg"/></Relationships>
</file>

<file path=ppt/slideLayouts/_rels/slideLayout20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26.png"/></Relationships>
</file>

<file path=ppt/slideLayouts/_rels/slideLayout20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21.png"/></Relationships>
</file>

<file path=ppt/slideLayouts/_rels/slideLayout20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28.jpg"/></Relationships>
</file>

<file path=ppt/slideLayouts/_rels/slideLayout20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12.jpg"/></Relationships>
</file>

<file path=ppt/slideLayouts/_rels/slideLayout20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11.jpg"/></Relationships>
</file>

<file path=ppt/slideLayouts/_rels/slideLayout20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11.jpg"/></Relationships>
</file>

<file path=ppt/slideLayouts/_rels/slideLayout20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23.png"/></Relationships>
</file>

<file path=ppt/slideLayouts/_rels/slideLayout2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14.png"/></Relationships>
</file>

<file path=ppt/slideLayouts/_rels/slideLayout2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20.png"/></Relationships>
</file>

<file path=ppt/slideLayouts/_rels/slideLayout2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16.png"/></Relationships>
</file>

<file path=ppt/slideLayouts/_rels/slideLayout2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17.jpg"/></Relationships>
</file>

<file path=ppt/slideLayouts/_rels/slideLayout2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29.jpg"/><Relationship Id="rId3" Type="http://schemas.openxmlformats.org/officeDocument/2006/relationships/image" Target="../media/image30.png"/></Relationships>
</file>

<file path=ppt/slideLayouts/_rels/slideLayout2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Relationship Id="rId2" Type="http://schemas.openxmlformats.org/officeDocument/2006/relationships/image" Target="../media/image19.png"/></Relationships>
</file>

<file path=ppt/slideLayouts/_rels/slideLayout2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Relationship Id="rId2" Type="http://schemas.openxmlformats.org/officeDocument/2006/relationships/image" Target="../media/image1.png"/></Relationships>
</file>

<file path=ppt/slideLayouts/_rels/slideLayout2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Relationship Id="rId2" Type="http://schemas.openxmlformats.org/officeDocument/2006/relationships/image" Target="../media/image6.png"/></Relationships>
</file>

<file path=ppt/slideLayouts/_rels/slideLayout2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Relationship Id="rId2" Type="http://schemas.openxmlformats.org/officeDocument/2006/relationships/image" Target="../media/image2.png"/></Relationships>
</file>

<file path=ppt/slideLayouts/_rels/slideLayout2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Relationship Id="rId2" Type="http://schemas.openxmlformats.org/officeDocument/2006/relationships/image" Target="../media/image5.png"/></Relationships>
</file>

<file path=ppt/slideLayouts/_rels/slideLayout2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Relationship Id="rId2" Type="http://schemas.openxmlformats.org/officeDocument/2006/relationships/image" Target="../media/image15.png"/></Relationships>
</file>

<file path=ppt/slideLayouts/_rels/slideLayout2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Relationship Id="rId2" Type="http://schemas.openxmlformats.org/officeDocument/2006/relationships/image" Target="../media/image9.png"/></Relationships>
</file>

<file path=ppt/slideLayouts/_rels/slideLayout2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Relationship Id="rId2" Type="http://schemas.openxmlformats.org/officeDocument/2006/relationships/image" Target="../media/image8.png"/></Relationships>
</file>

<file path=ppt/slideLayouts/_rels/slideLayout2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Relationship Id="rId2" Type="http://schemas.openxmlformats.org/officeDocument/2006/relationships/image" Target="../media/image24.png"/></Relationships>
</file>

<file path=ppt/slideLayouts/_rels/slideLayout2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Relationship Id="rId2" Type="http://schemas.openxmlformats.org/officeDocument/2006/relationships/image" Target="../media/image7.png"/></Relationships>
</file>

<file path=ppt/slideLayouts/_rels/slideLayout2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Relationship Id="rId2" Type="http://schemas.openxmlformats.org/officeDocument/2006/relationships/image" Target="../media/image10.jpg"/></Relationships>
</file>

<file path=ppt/slideLayouts/_rels/slideLayout2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Relationship Id="rId2" Type="http://schemas.openxmlformats.org/officeDocument/2006/relationships/image" Target="../media/image13.jpg"/></Relationships>
</file>

<file path=ppt/slideLayouts/_rels/slideLayout2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Relationship Id="rId2" Type="http://schemas.openxmlformats.org/officeDocument/2006/relationships/image" Target="../media/image26.png"/></Relationships>
</file>

<file path=ppt/slideLayouts/_rels/slideLayout2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Relationship Id="rId2" Type="http://schemas.openxmlformats.org/officeDocument/2006/relationships/image" Target="../media/image21.png"/></Relationships>
</file>

<file path=ppt/slideLayouts/_rels/slideLayout2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Relationship Id="rId2" Type="http://schemas.openxmlformats.org/officeDocument/2006/relationships/image" Target="../media/image28.jpg"/></Relationships>
</file>

<file path=ppt/slideLayouts/_rels/slideLayout2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Relationship Id="rId2" Type="http://schemas.openxmlformats.org/officeDocument/2006/relationships/image" Target="../media/image12.jpg"/></Relationships>
</file>

<file path=ppt/slideLayouts/_rels/slideLayout2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Relationship Id="rId2" Type="http://schemas.openxmlformats.org/officeDocument/2006/relationships/image" Target="../media/image11.jpg"/></Relationships>
</file>

<file path=ppt/slideLayouts/_rels/slideLayout2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Relationship Id="rId2" Type="http://schemas.openxmlformats.org/officeDocument/2006/relationships/image" Target="../media/image11.jpg"/></Relationships>
</file>

<file path=ppt/slideLayouts/_rels/slideLayout2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Relationship Id="rId2" Type="http://schemas.openxmlformats.org/officeDocument/2006/relationships/image" Target="../media/image23.png"/></Relationships>
</file>

<file path=ppt/slideLayouts/_rels/slideLayout2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Relationship Id="rId2" Type="http://schemas.openxmlformats.org/officeDocument/2006/relationships/image" Target="../media/image14.png"/></Relationships>
</file>

<file path=ppt/slideLayouts/_rels/slideLayout2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Relationship Id="rId2" Type="http://schemas.openxmlformats.org/officeDocument/2006/relationships/image" Target="../media/image20.png"/></Relationships>
</file>

<file path=ppt/slideLayouts/_rels/slideLayout24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Relationship Id="rId2" Type="http://schemas.openxmlformats.org/officeDocument/2006/relationships/image" Target="../media/image16.png"/></Relationships>
</file>

<file path=ppt/slideLayouts/_rels/slideLayout25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Relationship Id="rId2" Type="http://schemas.openxmlformats.org/officeDocument/2006/relationships/image" Target="../media/image17.jpg"/></Relationships>
</file>

<file path=ppt/slideLayouts/_rels/slideLayout25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5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5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5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5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5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5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5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5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Relationship Id="rId2" Type="http://schemas.openxmlformats.org/officeDocument/2006/relationships/image" Target="../media/image29.jpg"/><Relationship Id="rId3" Type="http://schemas.openxmlformats.org/officeDocument/2006/relationships/image" Target="../media/image30.png"/></Relationships>
</file>

<file path=ppt/slideLayouts/_rels/slideLayout26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Relationship Id="rId2" Type="http://schemas.openxmlformats.org/officeDocument/2006/relationships/image" Target="../media/image19.png"/></Relationships>
</file>

<file path=ppt/slideLayouts/_rels/slideLayout26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6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6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Relationship Id="rId2" Type="http://schemas.openxmlformats.org/officeDocument/2006/relationships/image" Target="../media/image1.png"/></Relationships>
</file>

<file path=ppt/slideLayouts/_rels/slideLayout26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Relationship Id="rId2" Type="http://schemas.openxmlformats.org/officeDocument/2006/relationships/image" Target="../media/image6.png"/></Relationships>
</file>

<file path=ppt/slideLayouts/_rels/slideLayout26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Relationship Id="rId2" Type="http://schemas.openxmlformats.org/officeDocument/2006/relationships/image" Target="../media/image2.png"/></Relationships>
</file>

<file path=ppt/slideLayouts/_rels/slideLayout26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Relationship Id="rId2" Type="http://schemas.openxmlformats.org/officeDocument/2006/relationships/image" Target="../media/image5.png"/></Relationships>
</file>

<file path=ppt/slideLayouts/_rels/slideLayout26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Relationship Id="rId2" Type="http://schemas.openxmlformats.org/officeDocument/2006/relationships/image" Target="../media/image15.png"/></Relationships>
</file>

<file path=ppt/slideLayouts/_rels/slideLayout26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Relationship Id="rId2" Type="http://schemas.openxmlformats.org/officeDocument/2006/relationships/image" Target="../media/image9.png"/></Relationships>
</file>

<file path=ppt/slideLayouts/_rels/slideLayout26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Relationship Id="rId2" Type="http://schemas.openxmlformats.org/officeDocument/2006/relationships/image" Target="../media/image8.png"/></Relationships>
</file>

<file path=ppt/slideLayouts/_rels/slideLayout27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Relationship Id="rId2" Type="http://schemas.openxmlformats.org/officeDocument/2006/relationships/image" Target="../media/image24.png"/></Relationships>
</file>

<file path=ppt/slideLayouts/_rels/slideLayout27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7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7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Relationship Id="rId2" Type="http://schemas.openxmlformats.org/officeDocument/2006/relationships/image" Target="../media/image7.png"/></Relationships>
</file>

<file path=ppt/slideLayouts/_rels/slideLayout27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7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Relationship Id="rId2" Type="http://schemas.openxmlformats.org/officeDocument/2006/relationships/image" Target="../media/image10.jpg"/></Relationships>
</file>

<file path=ppt/slideLayouts/_rels/slideLayout27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Relationship Id="rId2" Type="http://schemas.openxmlformats.org/officeDocument/2006/relationships/image" Target="../media/image13.jpg"/></Relationships>
</file>

<file path=ppt/slideLayouts/_rels/slideLayout27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Relationship Id="rId2" Type="http://schemas.openxmlformats.org/officeDocument/2006/relationships/image" Target="../media/image26.png"/></Relationships>
</file>

<file path=ppt/slideLayouts/_rels/slideLayout27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Relationship Id="rId2" Type="http://schemas.openxmlformats.org/officeDocument/2006/relationships/image" Target="../media/image21.png"/></Relationships>
</file>

<file path=ppt/slideLayouts/_rels/slideLayout27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Relationship Id="rId2" Type="http://schemas.openxmlformats.org/officeDocument/2006/relationships/image" Target="../media/image28.jpg"/></Relationships>
</file>

<file path=ppt/slideLayouts/_rels/slideLayout28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Relationship Id="rId2" Type="http://schemas.openxmlformats.org/officeDocument/2006/relationships/image" Target="../media/image12.jpg"/></Relationships>
</file>

<file path=ppt/slideLayouts/_rels/slideLayout28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Relationship Id="rId2" Type="http://schemas.openxmlformats.org/officeDocument/2006/relationships/image" Target="../media/image11.jpg"/></Relationships>
</file>

<file path=ppt/slideLayouts/_rels/slideLayout28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Relationship Id="rId2" Type="http://schemas.openxmlformats.org/officeDocument/2006/relationships/image" Target="../media/image11.jpg"/></Relationships>
</file>

<file path=ppt/slideLayouts/_rels/slideLayout28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Relationship Id="rId2" Type="http://schemas.openxmlformats.org/officeDocument/2006/relationships/image" Target="../media/image23.png"/></Relationships>
</file>

<file path=ppt/slideLayouts/_rels/slideLayout28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Relationship Id="rId2" Type="http://schemas.openxmlformats.org/officeDocument/2006/relationships/image" Target="../media/image14.png"/></Relationships>
</file>

<file path=ppt/slideLayouts/_rels/slideLayout28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Relationship Id="rId2" Type="http://schemas.openxmlformats.org/officeDocument/2006/relationships/image" Target="../media/image20.png"/></Relationships>
</file>

<file path=ppt/slideLayouts/_rels/slideLayout28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Relationship Id="rId2" Type="http://schemas.openxmlformats.org/officeDocument/2006/relationships/image" Target="../media/image16.png"/></Relationships>
</file>

<file path=ppt/slideLayouts/_rels/slideLayout28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Relationship Id="rId2" Type="http://schemas.openxmlformats.org/officeDocument/2006/relationships/image" Target="../media/image17.jpg"/></Relationships>
</file>

<file path=ppt/slideLayouts/_rels/slideLayout28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8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9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9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9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9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9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9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9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Relationship Id="rId2" Type="http://schemas.openxmlformats.org/officeDocument/2006/relationships/image" Target="../media/image29.jpg"/><Relationship Id="rId3" Type="http://schemas.openxmlformats.org/officeDocument/2006/relationships/image" Target="../media/image30.png"/></Relationships>
</file>

<file path=ppt/slideLayouts/_rels/slideLayout29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9.xml"/><Relationship Id="rId2" Type="http://schemas.openxmlformats.org/officeDocument/2006/relationships/image" Target="../media/image19.png"/></Relationships>
</file>

<file path=ppt/slideLayouts/_rels/slideLayout29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9.xml"/><Relationship Id="rId2" Type="http://schemas.openxmlformats.org/officeDocument/2006/relationships/image" Target="../media/image11.jpg"/></Relationships>
</file>

<file path=ppt/slideLayouts/_rels/slideLayout29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0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0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9.xml"/><Relationship Id="rId2" Type="http://schemas.openxmlformats.org/officeDocument/2006/relationships/image" Target="../media/image1.png"/></Relationships>
</file>

<file path=ppt/slideLayouts/_rels/slideLayout30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9.xml"/><Relationship Id="rId2" Type="http://schemas.openxmlformats.org/officeDocument/2006/relationships/image" Target="../media/image6.png"/></Relationships>
</file>

<file path=ppt/slideLayouts/_rels/slideLayout30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9.xml"/><Relationship Id="rId2" Type="http://schemas.openxmlformats.org/officeDocument/2006/relationships/image" Target="../media/image2.png"/></Relationships>
</file>

<file path=ppt/slideLayouts/_rels/slideLayout30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9.xml"/><Relationship Id="rId2" Type="http://schemas.openxmlformats.org/officeDocument/2006/relationships/image" Target="../media/image5.png"/></Relationships>
</file>

<file path=ppt/slideLayouts/_rels/slideLayout30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9.xml"/><Relationship Id="rId2" Type="http://schemas.openxmlformats.org/officeDocument/2006/relationships/image" Target="../media/image15.png"/></Relationships>
</file>

<file path=ppt/slideLayouts/_rels/slideLayout30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9.xml"/><Relationship Id="rId2" Type="http://schemas.openxmlformats.org/officeDocument/2006/relationships/image" Target="../media/image9.png"/></Relationships>
</file>

<file path=ppt/slideLayouts/_rels/slideLayout30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9.xml"/><Relationship Id="rId2" Type="http://schemas.openxmlformats.org/officeDocument/2006/relationships/image" Target="../media/image8.png"/></Relationships>
</file>

<file path=ppt/slideLayouts/_rels/slideLayout30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9.xml"/><Relationship Id="rId2" Type="http://schemas.openxmlformats.org/officeDocument/2006/relationships/image" Target="../media/image24.png"/></Relationships>
</file>

<file path=ppt/slideLayouts/_rels/slideLayout30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9.xml"/><Relationship Id="rId2" Type="http://schemas.openxmlformats.org/officeDocument/2006/relationships/image" Target="../media/image7.png"/></Relationships>
</file>

<file path=ppt/slideLayouts/_rels/slideLayout3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9.xml"/><Relationship Id="rId2" Type="http://schemas.openxmlformats.org/officeDocument/2006/relationships/image" Target="../media/image10.jpg"/></Relationships>
</file>

<file path=ppt/slideLayouts/_rels/slideLayout3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9.xml"/><Relationship Id="rId2" Type="http://schemas.openxmlformats.org/officeDocument/2006/relationships/image" Target="../media/image13.jpg"/></Relationships>
</file>

<file path=ppt/slideLayouts/_rels/slideLayout3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9.xml"/><Relationship Id="rId2" Type="http://schemas.openxmlformats.org/officeDocument/2006/relationships/image" Target="../media/image26.png"/></Relationships>
</file>

<file path=ppt/slideLayouts/_rels/slideLayout3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9.xml"/><Relationship Id="rId2" Type="http://schemas.openxmlformats.org/officeDocument/2006/relationships/image" Target="../media/image21.png"/></Relationships>
</file>

<file path=ppt/slideLayouts/_rels/slideLayout3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9.xml"/><Relationship Id="rId2" Type="http://schemas.openxmlformats.org/officeDocument/2006/relationships/image" Target="../media/image28.jpg"/></Relationships>
</file>

<file path=ppt/slideLayouts/_rels/slideLayout3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9.xml"/><Relationship Id="rId2" Type="http://schemas.openxmlformats.org/officeDocument/2006/relationships/image" Target="../media/image12.jpg"/></Relationships>
</file>

<file path=ppt/slideLayouts/_rels/slideLayout3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9.xml"/><Relationship Id="rId2" Type="http://schemas.openxmlformats.org/officeDocument/2006/relationships/image" Target="../media/image11.jpg"/></Relationships>
</file>

<file path=ppt/slideLayouts/_rels/slideLayout3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9.xml"/><Relationship Id="rId2" Type="http://schemas.openxmlformats.org/officeDocument/2006/relationships/image" Target="../media/image23.png"/></Relationships>
</file>

<file path=ppt/slideLayouts/_rels/slideLayout3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9.xml"/><Relationship Id="rId2" Type="http://schemas.openxmlformats.org/officeDocument/2006/relationships/image" Target="../media/image14.png"/></Relationships>
</file>

<file path=ppt/slideLayouts/_rels/slideLayout3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9.xml"/><Relationship Id="rId2" Type="http://schemas.openxmlformats.org/officeDocument/2006/relationships/image" Target="../media/image20.png"/></Relationships>
</file>

<file path=ppt/slideLayouts/_rels/slideLayout3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9.xml"/><Relationship Id="rId2" Type="http://schemas.openxmlformats.org/officeDocument/2006/relationships/image" Target="../media/image16.png"/></Relationships>
</file>

<file path=ppt/slideLayouts/_rels/slideLayout3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9.xml"/><Relationship Id="rId2" Type="http://schemas.openxmlformats.org/officeDocument/2006/relationships/image" Target="../media/image17.jpg"/></Relationships>
</file>

<file path=ppt/slideLayouts/_rels/slideLayout3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9.xml"/><Relationship Id="rId2" Type="http://schemas.openxmlformats.org/officeDocument/2006/relationships/image" Target="../media/image29.jpg"/><Relationship Id="rId3" Type="http://schemas.openxmlformats.org/officeDocument/2006/relationships/image" Target="../media/image30.png"/></Relationships>
</file>

<file path=ppt/slideLayouts/_rels/slideLayout3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0.xml"/><Relationship Id="rId2" Type="http://schemas.openxmlformats.org/officeDocument/2006/relationships/image" Target="../media/image11.jpg"/></Relationships>
</file>

<file path=ppt/slideLayouts/_rels/slideLayout3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0.xml"/><Relationship Id="rId2" Type="http://schemas.openxmlformats.org/officeDocument/2006/relationships/image" Target="../media/image1.png"/></Relationships>
</file>

<file path=ppt/slideLayouts/_rels/slideLayout3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0.xml"/><Relationship Id="rId2" Type="http://schemas.openxmlformats.org/officeDocument/2006/relationships/image" Target="../media/image6.png"/></Relationships>
</file>

<file path=ppt/slideLayouts/_rels/slideLayout3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0.xml"/><Relationship Id="rId2" Type="http://schemas.openxmlformats.org/officeDocument/2006/relationships/image" Target="../media/image2.png"/></Relationships>
</file>

<file path=ppt/slideLayouts/_rels/slideLayout3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0.xml"/><Relationship Id="rId2" Type="http://schemas.openxmlformats.org/officeDocument/2006/relationships/image" Target="../media/image5.png"/></Relationships>
</file>

<file path=ppt/slideLayouts/_rels/slideLayout3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0.xml"/><Relationship Id="rId2" Type="http://schemas.openxmlformats.org/officeDocument/2006/relationships/image" Target="../media/image15.png"/></Relationships>
</file>

<file path=ppt/slideLayouts/_rels/slideLayout3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0.xml"/><Relationship Id="rId2" Type="http://schemas.openxmlformats.org/officeDocument/2006/relationships/image" Target="../media/image9.png"/></Relationships>
</file>

<file path=ppt/slideLayouts/_rels/slideLayout3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0.xml"/><Relationship Id="rId2" Type="http://schemas.openxmlformats.org/officeDocument/2006/relationships/image" Target="../media/image8.png"/></Relationships>
</file>

<file path=ppt/slideLayouts/_rels/slideLayout3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0.xml"/><Relationship Id="rId2" Type="http://schemas.openxmlformats.org/officeDocument/2006/relationships/image" Target="../media/image24.png"/></Relationships>
</file>

<file path=ppt/slideLayouts/_rels/slideLayout3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0.xml"/><Relationship Id="rId2" Type="http://schemas.openxmlformats.org/officeDocument/2006/relationships/image" Target="../media/image7.png"/></Relationships>
</file>

<file path=ppt/slideLayouts/_rels/slideLayout3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0.xml"/><Relationship Id="rId2" Type="http://schemas.openxmlformats.org/officeDocument/2006/relationships/image" Target="../media/image19.png"/></Relationships>
</file>

<file path=ppt/slideLayouts/_rels/slideLayout34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5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0.xml"/><Relationship Id="rId2" Type="http://schemas.openxmlformats.org/officeDocument/2006/relationships/image" Target="../media/image10.jpg"/></Relationships>
</file>

<file path=ppt/slideLayouts/_rels/slideLayout35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0.xml"/><Relationship Id="rId2" Type="http://schemas.openxmlformats.org/officeDocument/2006/relationships/image" Target="../media/image13.jpg"/></Relationships>
</file>

<file path=ppt/slideLayouts/_rels/slideLayout35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0.xml"/><Relationship Id="rId2" Type="http://schemas.openxmlformats.org/officeDocument/2006/relationships/image" Target="../media/image26.png"/></Relationships>
</file>

<file path=ppt/slideLayouts/_rels/slideLayout35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0.xml"/><Relationship Id="rId2" Type="http://schemas.openxmlformats.org/officeDocument/2006/relationships/image" Target="../media/image21.png"/></Relationships>
</file>

<file path=ppt/slideLayouts/_rels/slideLayout35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0.xml"/><Relationship Id="rId2" Type="http://schemas.openxmlformats.org/officeDocument/2006/relationships/image" Target="../media/image28.jpg"/></Relationships>
</file>

<file path=ppt/slideLayouts/_rels/slideLayout35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0.xml"/><Relationship Id="rId2" Type="http://schemas.openxmlformats.org/officeDocument/2006/relationships/image" Target="../media/image12.jpg"/></Relationships>
</file>

<file path=ppt/slideLayouts/_rels/slideLayout35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0.xml"/><Relationship Id="rId2" Type="http://schemas.openxmlformats.org/officeDocument/2006/relationships/image" Target="../media/image11.jpg"/></Relationships>
</file>

<file path=ppt/slideLayouts/_rels/slideLayout35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0.xml"/><Relationship Id="rId2" Type="http://schemas.openxmlformats.org/officeDocument/2006/relationships/image" Target="../media/image23.png"/></Relationships>
</file>

<file path=ppt/slideLayouts/_rels/slideLayout35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0.xml"/><Relationship Id="rId2" Type="http://schemas.openxmlformats.org/officeDocument/2006/relationships/image" Target="../media/image14.png"/></Relationships>
</file>

<file path=ppt/slideLayouts/_rels/slideLayout35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0.xml"/><Relationship Id="rId2" Type="http://schemas.openxmlformats.org/officeDocument/2006/relationships/image" Target="../media/image20.png"/></Relationships>
</file>

<file path=ppt/slideLayouts/_rels/slideLayout36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0.xml"/><Relationship Id="rId2" Type="http://schemas.openxmlformats.org/officeDocument/2006/relationships/image" Target="../media/image16.png"/></Relationships>
</file>

<file path=ppt/slideLayouts/_rels/slideLayout36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0.xml"/><Relationship Id="rId2" Type="http://schemas.openxmlformats.org/officeDocument/2006/relationships/image" Target="../media/image17.jpg"/></Relationships>
</file>

<file path=ppt/slideLayouts/_rels/slideLayout36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6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6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6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6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6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6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6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6_Title Slide">
  <p:cSld name="16_Title Slide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7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b="0" i="0" sz="1000" u="none" cap="none" strike="noStrike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b="0" i="0" sz="1000" u="none" cap="none" strike="noStrike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b="0" i="0" sz="1000" u="none" cap="none" strike="noStrike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b="0" i="0" sz="1000" u="none" cap="none" strike="noStrike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b="0" i="0" sz="1000" u="none" cap="none" strike="noStrike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b="0" i="0" sz="1000" u="none" cap="none" strike="noStrike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b="0" i="0" sz="1000" u="none" cap="none" strike="noStrike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b="0" i="0" sz="1000" u="none" cap="none" strike="noStrike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b="0" i="0" sz="1000" u="none" cap="none" strike="noStrike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6" name="Google Shape;16;p7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560614" y="0"/>
            <a:ext cx="10300607" cy="6180364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74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8_Title Slide">
  <p:cSld name="18_Title Slide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oogle Shape;19;p7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351692" y="0"/>
            <a:ext cx="10294581" cy="6176748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20;p7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b="0" i="0" sz="1000" u="none" cap="none" strike="noStrike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b="0" i="0" sz="1000" u="none" cap="none" strike="noStrike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b="0" i="0" sz="1000" u="none" cap="none" strike="noStrike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b="0" i="0" sz="1000" u="none" cap="none" strike="noStrike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b="0" i="0" sz="1000" u="none" cap="none" strike="noStrike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b="0" i="0" sz="1000" u="none" cap="none" strike="noStrike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b="0" i="0" sz="1000" u="none" cap="none" strike="noStrike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b="0" i="0" sz="1000" u="none" cap="none" strike="noStrike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b="0" i="0" sz="1000" u="none" cap="none" strike="noStrike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1" name="Google Shape;21;p75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1_Title Slide" type="title">
  <p:cSld name="TITLE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76"/>
          <p:cNvSpPr txBox="1"/>
          <p:nvPr>
            <p:ph idx="1" type="subTitle"/>
          </p:nvPr>
        </p:nvSpPr>
        <p:spPr>
          <a:xfrm>
            <a:off x="457200" y="1222130"/>
            <a:ext cx="3763108" cy="1002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5882"/>
              </a:lnSpc>
              <a:spcBef>
                <a:spcPts val="340"/>
              </a:spcBef>
              <a:spcAft>
                <a:spcPts val="0"/>
              </a:spcAft>
              <a:buClr>
                <a:srgbClr val="5F4C3B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5F4C3B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4" name="Google Shape;24;p7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b="0" i="0" sz="1000" u="none" cap="none" strike="noStrike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b="0" i="0" sz="1000" u="none" cap="none" strike="noStrike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b="0" i="0" sz="1000" u="none" cap="none" strike="noStrike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b="0" i="0" sz="1000" u="none" cap="none" strike="noStrike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b="0" i="0" sz="1000" u="none" cap="none" strike="noStrike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b="0" i="0" sz="1000" u="none" cap="none" strike="noStrike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b="0" i="0" sz="1000" u="none" cap="none" strike="noStrike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b="0" i="0" sz="1000" u="none" cap="none" strike="noStrike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b="0" i="0" sz="1000" u="none" cap="none" strike="noStrike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5" name="Google Shape;25;p76"/>
          <p:cNvSpPr/>
          <p:nvPr/>
        </p:nvSpPr>
        <p:spPr>
          <a:xfrm>
            <a:off x="0" y="422033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" name="Google Shape;26;p76"/>
          <p:cNvSpPr txBox="1"/>
          <p:nvPr>
            <p:ph type="ctrTitle"/>
          </p:nvPr>
        </p:nvSpPr>
        <p:spPr>
          <a:xfrm>
            <a:off x="457200" y="462785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7" name="Google Shape;27;p76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0_Title Slide">
  <p:cSld name="30_Title Slide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7"/>
          <p:cNvSpPr/>
          <p:nvPr/>
        </p:nvSpPr>
        <p:spPr>
          <a:xfrm>
            <a:off x="0" y="474416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" name="Google Shape;30;p77"/>
          <p:cNvSpPr txBox="1"/>
          <p:nvPr>
            <p:ph idx="1" type="subTitle"/>
          </p:nvPr>
        </p:nvSpPr>
        <p:spPr>
          <a:xfrm>
            <a:off x="457200" y="1460255"/>
            <a:ext cx="3763108" cy="1002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50000"/>
              </a:lnSpc>
              <a:spcBef>
                <a:spcPts val="240"/>
              </a:spcBef>
              <a:spcAft>
                <a:spcPts val="0"/>
              </a:spcAft>
              <a:buClr>
                <a:srgbClr val="5F4C3B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1" name="Google Shape;31;p7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b="0" i="0" sz="1000" u="none" cap="none" strike="noStrike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b="0" i="0" sz="1000" u="none" cap="none" strike="noStrike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b="0" i="0" sz="1000" u="none" cap="none" strike="noStrike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b="0" i="0" sz="1000" u="none" cap="none" strike="noStrike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b="0" i="0" sz="1000" u="none" cap="none" strike="noStrike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b="0" i="0" sz="1000" u="none" cap="none" strike="noStrike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b="0" i="0" sz="1000" u="none" cap="none" strike="noStrike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b="0" i="0" sz="1000" u="none" cap="none" strike="noStrike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b="0" i="0" sz="1000" u="none" cap="none" strike="noStrike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2" name="Google Shape;32;p77"/>
          <p:cNvSpPr txBox="1"/>
          <p:nvPr>
            <p:ph type="ctrTitle"/>
          </p:nvPr>
        </p:nvSpPr>
        <p:spPr>
          <a:xfrm>
            <a:off x="457200" y="700910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3" name="Google Shape;33;p77"/>
          <p:cNvSpPr txBox="1"/>
          <p:nvPr/>
        </p:nvSpPr>
        <p:spPr>
          <a:xfrm>
            <a:off x="3871912" y="6283081"/>
            <a:ext cx="1400176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BACK</a:t>
            </a:r>
            <a:endParaRPr b="0" i="0" sz="16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WITH NO IMAGE">
  <p:cSld name="TEXT WITH NO IMAGE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78"/>
          <p:cNvSpPr txBox="1"/>
          <p:nvPr>
            <p:ph idx="1" type="body"/>
          </p:nvPr>
        </p:nvSpPr>
        <p:spPr>
          <a:xfrm>
            <a:off x="431800" y="927100"/>
            <a:ext cx="8039100" cy="4813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50000"/>
              </a:lnSpc>
              <a:spcBef>
                <a:spcPts val="360"/>
              </a:spcBef>
              <a:spcAft>
                <a:spcPts val="0"/>
              </a:spcAft>
              <a:buClr>
                <a:srgbClr val="262626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spcBef>
                <a:spcPts val="360"/>
              </a:spcBef>
              <a:spcAft>
                <a:spcPts val="0"/>
              </a:spcAft>
              <a:buClr>
                <a:srgbClr val="514A77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rgbClr val="514A77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rgbClr val="514A77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rgbClr val="514A77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6" name="Google Shape;36;p78"/>
          <p:cNvSpPr txBox="1"/>
          <p:nvPr>
            <p:ph idx="2" type="body"/>
          </p:nvPr>
        </p:nvSpPr>
        <p:spPr>
          <a:xfrm>
            <a:off x="441325" y="110543"/>
            <a:ext cx="8208797" cy="3276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514A77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514A7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533400" lvl="1" marL="914400" marR="0" rtl="0" algn="l">
              <a:spcBef>
                <a:spcPts val="960"/>
              </a:spcBef>
              <a:spcAft>
                <a:spcPts val="0"/>
              </a:spcAft>
              <a:buClr>
                <a:srgbClr val="0C0C0C"/>
              </a:buClr>
              <a:buSzPts val="4800"/>
              <a:buFont typeface="Arial"/>
              <a:buChar char="–"/>
              <a:defRPr b="0" i="0" sz="4800" u="none" cap="none" strike="noStrike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533400" lvl="2" marL="1371600" marR="0" rtl="0" algn="l">
              <a:spcBef>
                <a:spcPts val="960"/>
              </a:spcBef>
              <a:spcAft>
                <a:spcPts val="0"/>
              </a:spcAft>
              <a:buClr>
                <a:srgbClr val="0C0C0C"/>
              </a:buClr>
              <a:buSzPts val="4800"/>
              <a:buFont typeface="Arial"/>
              <a:buChar char="•"/>
              <a:defRPr b="0" i="0" sz="4800" u="none" cap="none" strike="noStrike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533400" lvl="3" marL="1828800" marR="0" rtl="0" algn="l">
              <a:spcBef>
                <a:spcPts val="960"/>
              </a:spcBef>
              <a:spcAft>
                <a:spcPts val="0"/>
              </a:spcAft>
              <a:buClr>
                <a:srgbClr val="0C0C0C"/>
              </a:buClr>
              <a:buSzPts val="4800"/>
              <a:buFont typeface="Arial"/>
              <a:buChar char="–"/>
              <a:defRPr b="0" i="0" sz="4800" u="none" cap="none" strike="noStrike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533400" lvl="4" marL="2286000" marR="0" rtl="0" algn="l">
              <a:spcBef>
                <a:spcPts val="960"/>
              </a:spcBef>
              <a:spcAft>
                <a:spcPts val="0"/>
              </a:spcAft>
              <a:buClr>
                <a:srgbClr val="0C0C0C"/>
              </a:buClr>
              <a:buSzPts val="4800"/>
              <a:buFont typeface="Arial"/>
              <a:buChar char="»"/>
              <a:defRPr b="0" i="0" sz="4800" u="none" cap="none" strike="noStrike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7" name="Google Shape;37;p78"/>
          <p:cNvSpPr/>
          <p:nvPr/>
        </p:nvSpPr>
        <p:spPr>
          <a:xfrm>
            <a:off x="0" y="422033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0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0" name="Google Shape;40;p102"/>
          <p:cNvSpPr/>
          <p:nvPr/>
        </p:nvSpPr>
        <p:spPr>
          <a:xfrm>
            <a:off x="0" y="439617"/>
            <a:ext cx="8686800" cy="413239"/>
          </a:xfrm>
          <a:prstGeom prst="rect">
            <a:avLst/>
          </a:prstGeom>
          <a:solidFill>
            <a:srgbClr val="DCD5C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" name="Google Shape;41;p102"/>
          <p:cNvSpPr txBox="1"/>
          <p:nvPr>
            <p:ph type="ctrTitle"/>
          </p:nvPr>
        </p:nvSpPr>
        <p:spPr>
          <a:xfrm>
            <a:off x="457200" y="436409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Title Slide">
  <p:cSld name="2_Title Slide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4" name="Google Shape;44;p103"/>
          <p:cNvSpPr/>
          <p:nvPr/>
        </p:nvSpPr>
        <p:spPr>
          <a:xfrm>
            <a:off x="0" y="422033"/>
            <a:ext cx="8686800" cy="562706"/>
          </a:xfrm>
          <a:prstGeom prst="rect">
            <a:avLst/>
          </a:prstGeom>
          <a:solidFill>
            <a:srgbClr val="DCD5C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" name="Google Shape;45;p103"/>
          <p:cNvSpPr txBox="1"/>
          <p:nvPr>
            <p:ph type="ctrTitle"/>
          </p:nvPr>
        </p:nvSpPr>
        <p:spPr>
          <a:xfrm>
            <a:off x="457200" y="462785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_Title Slide">
  <p:cSld name="6_Title Slide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04"/>
          <p:cNvSpPr/>
          <p:nvPr/>
        </p:nvSpPr>
        <p:spPr>
          <a:xfrm>
            <a:off x="0" y="660158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" name="Google Shape;48;p104"/>
          <p:cNvSpPr txBox="1"/>
          <p:nvPr>
            <p:ph idx="1" type="subTitle"/>
          </p:nvPr>
        </p:nvSpPr>
        <p:spPr>
          <a:xfrm>
            <a:off x="457200" y="1460255"/>
            <a:ext cx="3763108" cy="1002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50000"/>
              </a:lnSpc>
              <a:spcBef>
                <a:spcPts val="240"/>
              </a:spcBef>
              <a:spcAft>
                <a:spcPts val="0"/>
              </a:spcAft>
              <a:buClr>
                <a:srgbClr val="5F4C3B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9" name="Google Shape;49;p10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0" name="Google Shape;50;p104"/>
          <p:cNvSpPr txBox="1"/>
          <p:nvPr>
            <p:ph type="ctrTitle"/>
          </p:nvPr>
        </p:nvSpPr>
        <p:spPr>
          <a:xfrm>
            <a:off x="457200" y="700910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1" name="Google Shape;51;p104"/>
          <p:cNvSpPr txBox="1"/>
          <p:nvPr/>
        </p:nvSpPr>
        <p:spPr>
          <a:xfrm>
            <a:off x="824594" y="105400"/>
            <a:ext cx="5039833" cy="422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55DA5"/>
              </a:buClr>
              <a:buSzPts val="1400"/>
              <a:buFont typeface="Arial"/>
              <a:buNone/>
            </a:pPr>
            <a:r>
              <a:rPr lang="en-US" sz="1400">
                <a:solidFill>
                  <a:srgbClr val="855DA5"/>
                </a:solidFill>
                <a:latin typeface="Open Sans"/>
                <a:ea typeface="Open Sans"/>
                <a:cs typeface="Open Sans"/>
                <a:sym typeface="Open Sans"/>
              </a:rPr>
              <a:t>Effective</a:t>
            </a:r>
            <a:r>
              <a:rPr lang="en-US" sz="1400">
                <a:solidFill>
                  <a:srgbClr val="B5A896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</a:t>
            </a:r>
            <a:r>
              <a:rPr lang="en-US" sz="1400">
                <a:solidFill>
                  <a:srgbClr val="B5A896"/>
                </a:solidFill>
                <a:latin typeface="Arial"/>
                <a:ea typeface="Arial"/>
                <a:cs typeface="Arial"/>
                <a:sym typeface="Arial"/>
              </a:rPr>
              <a:t>Dielectric Heating</a:t>
            </a:r>
            <a:endParaRPr/>
          </a:p>
        </p:txBody>
      </p:sp>
      <p:pic>
        <p:nvPicPr>
          <p:cNvPr id="52" name="Google Shape;52;p10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38530" y="209549"/>
            <a:ext cx="261571" cy="261571"/>
          </a:xfrm>
          <a:prstGeom prst="rect">
            <a:avLst/>
          </a:prstGeom>
          <a:noFill/>
          <a:ln>
            <a:noFill/>
          </a:ln>
        </p:spPr>
      </p:pic>
      <p:sp>
        <p:nvSpPr>
          <p:cNvPr id="53" name="Google Shape;53;p104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3_Title Slide">
  <p:cSld name="23_Title Slide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5"/>
          <p:cNvSpPr/>
          <p:nvPr/>
        </p:nvSpPr>
        <p:spPr>
          <a:xfrm>
            <a:off x="0" y="660158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p105"/>
          <p:cNvSpPr txBox="1"/>
          <p:nvPr>
            <p:ph idx="1" type="subTitle"/>
          </p:nvPr>
        </p:nvSpPr>
        <p:spPr>
          <a:xfrm>
            <a:off x="457200" y="1460255"/>
            <a:ext cx="3763108" cy="1002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50000"/>
              </a:lnSpc>
              <a:spcBef>
                <a:spcPts val="240"/>
              </a:spcBef>
              <a:spcAft>
                <a:spcPts val="0"/>
              </a:spcAft>
              <a:buClr>
                <a:srgbClr val="5F4C3B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7" name="Google Shape;57;p10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8" name="Google Shape;58;p105"/>
          <p:cNvSpPr txBox="1"/>
          <p:nvPr>
            <p:ph type="ctrTitle"/>
          </p:nvPr>
        </p:nvSpPr>
        <p:spPr>
          <a:xfrm>
            <a:off x="457200" y="700910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9" name="Google Shape;59;p105"/>
          <p:cNvSpPr txBox="1"/>
          <p:nvPr/>
        </p:nvSpPr>
        <p:spPr>
          <a:xfrm>
            <a:off x="832758" y="105400"/>
            <a:ext cx="5039833" cy="422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E4669"/>
              </a:buClr>
              <a:buSzPts val="1400"/>
              <a:buFont typeface="Arial"/>
              <a:buNone/>
            </a:pPr>
            <a:r>
              <a:rPr b="1" lang="en-US" sz="1400">
                <a:solidFill>
                  <a:srgbClr val="4E4669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Deep</a:t>
            </a:r>
            <a:r>
              <a:rPr lang="en-US" sz="1400">
                <a:solidFill>
                  <a:srgbClr val="B5A896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</a:t>
            </a:r>
            <a:r>
              <a:rPr lang="en-US" sz="1400">
                <a:solidFill>
                  <a:srgbClr val="B5A896"/>
                </a:solidFill>
                <a:latin typeface="Arial"/>
                <a:ea typeface="Arial"/>
                <a:cs typeface="Arial"/>
                <a:sym typeface="Arial"/>
              </a:rPr>
              <a:t>Unipolar</a:t>
            </a:r>
            <a:endParaRPr/>
          </a:p>
        </p:txBody>
      </p:sp>
      <p:pic>
        <p:nvPicPr>
          <p:cNvPr id="60" name="Google Shape;60;p10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38530" y="209549"/>
            <a:ext cx="261571" cy="261571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05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4_Title Slide">
  <p:cSld name="24_Title Slide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06"/>
          <p:cNvSpPr/>
          <p:nvPr/>
        </p:nvSpPr>
        <p:spPr>
          <a:xfrm>
            <a:off x="0" y="660158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106"/>
          <p:cNvSpPr txBox="1"/>
          <p:nvPr>
            <p:ph idx="1" type="subTitle"/>
          </p:nvPr>
        </p:nvSpPr>
        <p:spPr>
          <a:xfrm>
            <a:off x="457200" y="1460255"/>
            <a:ext cx="3763108" cy="1002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50000"/>
              </a:lnSpc>
              <a:spcBef>
                <a:spcPts val="240"/>
              </a:spcBef>
              <a:spcAft>
                <a:spcPts val="0"/>
              </a:spcAft>
              <a:buClr>
                <a:srgbClr val="5F4C3B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5" name="Google Shape;65;p10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66" name="Google Shape;66;p106"/>
          <p:cNvSpPr txBox="1"/>
          <p:nvPr>
            <p:ph type="ctrTitle"/>
          </p:nvPr>
        </p:nvSpPr>
        <p:spPr>
          <a:xfrm>
            <a:off x="457200" y="700910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7" name="Google Shape;67;p106"/>
          <p:cNvSpPr txBox="1"/>
          <p:nvPr/>
        </p:nvSpPr>
        <p:spPr>
          <a:xfrm>
            <a:off x="832758" y="105400"/>
            <a:ext cx="5039833" cy="422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9796B"/>
              </a:buClr>
              <a:buSzPts val="1400"/>
              <a:buFont typeface="Arial"/>
              <a:buNone/>
            </a:pPr>
            <a:r>
              <a:rPr b="1" lang="en-US" sz="1400">
                <a:solidFill>
                  <a:srgbClr val="89796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Powerful</a:t>
            </a:r>
            <a:r>
              <a:rPr lang="en-US" sz="1400">
                <a:solidFill>
                  <a:srgbClr val="B5A896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</a:t>
            </a:r>
            <a:r>
              <a:rPr lang="en-US" sz="1400">
                <a:solidFill>
                  <a:srgbClr val="B5A896"/>
                </a:solidFill>
                <a:latin typeface="Arial"/>
                <a:ea typeface="Arial"/>
                <a:cs typeface="Arial"/>
                <a:sym typeface="Arial"/>
              </a:rPr>
              <a:t>Impedance Matching</a:t>
            </a:r>
            <a:endParaRPr/>
          </a:p>
        </p:txBody>
      </p:sp>
      <p:pic>
        <p:nvPicPr>
          <p:cNvPr id="68" name="Google Shape;68;p10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38530" y="209549"/>
            <a:ext cx="261571" cy="261571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06"/>
          <p:cNvSpPr/>
          <p:nvPr/>
        </p:nvSpPr>
        <p:spPr>
          <a:xfrm>
            <a:off x="65314" y="6364514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5_Title Slide">
  <p:cSld name="25_Title Slide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07"/>
          <p:cNvSpPr/>
          <p:nvPr/>
        </p:nvSpPr>
        <p:spPr>
          <a:xfrm>
            <a:off x="0" y="660158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" name="Google Shape;72;p107"/>
          <p:cNvSpPr txBox="1"/>
          <p:nvPr>
            <p:ph idx="1" type="subTitle"/>
          </p:nvPr>
        </p:nvSpPr>
        <p:spPr>
          <a:xfrm>
            <a:off x="457200" y="1460255"/>
            <a:ext cx="3763108" cy="1002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50000"/>
              </a:lnSpc>
              <a:spcBef>
                <a:spcPts val="240"/>
              </a:spcBef>
              <a:spcAft>
                <a:spcPts val="0"/>
              </a:spcAft>
              <a:buClr>
                <a:srgbClr val="5F4C3B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3" name="Google Shape;73;p10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4" name="Google Shape;74;p107"/>
          <p:cNvSpPr txBox="1"/>
          <p:nvPr>
            <p:ph type="ctrTitle"/>
          </p:nvPr>
        </p:nvSpPr>
        <p:spPr>
          <a:xfrm>
            <a:off x="457200" y="700910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5" name="Google Shape;75;p107"/>
          <p:cNvSpPr txBox="1"/>
          <p:nvPr/>
        </p:nvSpPr>
        <p:spPr>
          <a:xfrm>
            <a:off x="840922" y="105400"/>
            <a:ext cx="5039833" cy="422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7BDBB"/>
              </a:buClr>
              <a:buSzPts val="1400"/>
              <a:buFont typeface="Arial"/>
              <a:buNone/>
            </a:pPr>
            <a:r>
              <a:rPr b="1" lang="en-US" sz="1400">
                <a:solidFill>
                  <a:srgbClr val="27BDB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Focused</a:t>
            </a:r>
            <a:r>
              <a:rPr lang="en-US" sz="1400">
                <a:solidFill>
                  <a:srgbClr val="B5A896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</a:t>
            </a:r>
            <a:r>
              <a:rPr lang="en-US" sz="1400">
                <a:solidFill>
                  <a:srgbClr val="B5A896"/>
                </a:solidFill>
                <a:latin typeface="Arial"/>
                <a:ea typeface="Arial"/>
                <a:cs typeface="Arial"/>
                <a:sym typeface="Arial"/>
              </a:rPr>
              <a:t>Depth </a:t>
            </a:r>
            <a:r>
              <a:rPr lang="en-US" sz="1400">
                <a:solidFill>
                  <a:srgbClr val="BBAE9D"/>
                </a:solidFill>
                <a:latin typeface="Arial"/>
                <a:ea typeface="Arial"/>
                <a:cs typeface="Arial"/>
                <a:sym typeface="Arial"/>
              </a:rPr>
              <a:t>control</a:t>
            </a:r>
            <a:r>
              <a:rPr lang="en-US" sz="1400">
                <a:solidFill>
                  <a:srgbClr val="B5A89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pic>
        <p:nvPicPr>
          <p:cNvPr id="76" name="Google Shape;76;p10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38530" y="209549"/>
            <a:ext cx="261571" cy="261571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107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6_Title Slide">
  <p:cSld name="26_Title Slide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08"/>
          <p:cNvSpPr/>
          <p:nvPr/>
        </p:nvSpPr>
        <p:spPr>
          <a:xfrm>
            <a:off x="0" y="660158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" name="Google Shape;80;p108"/>
          <p:cNvSpPr txBox="1"/>
          <p:nvPr>
            <p:ph idx="1" type="subTitle"/>
          </p:nvPr>
        </p:nvSpPr>
        <p:spPr>
          <a:xfrm>
            <a:off x="457200" y="1460255"/>
            <a:ext cx="3763108" cy="1002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50000"/>
              </a:lnSpc>
              <a:spcBef>
                <a:spcPts val="240"/>
              </a:spcBef>
              <a:spcAft>
                <a:spcPts val="0"/>
              </a:spcAft>
              <a:buClr>
                <a:srgbClr val="5F4C3B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1" name="Google Shape;81;p10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2" name="Google Shape;82;p108"/>
          <p:cNvSpPr txBox="1"/>
          <p:nvPr>
            <p:ph type="ctrTitle"/>
          </p:nvPr>
        </p:nvSpPr>
        <p:spPr>
          <a:xfrm>
            <a:off x="457200" y="700910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3" name="Google Shape;83;p108"/>
          <p:cNvSpPr txBox="1"/>
          <p:nvPr/>
        </p:nvSpPr>
        <p:spPr>
          <a:xfrm>
            <a:off x="832758" y="113564"/>
            <a:ext cx="5039833" cy="422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BBAE9D"/>
              </a:buClr>
              <a:buSzPts val="1400"/>
              <a:buFont typeface="Arial"/>
              <a:buNone/>
            </a:pPr>
            <a:r>
              <a:rPr lang="en-US" sz="1400">
                <a:solidFill>
                  <a:srgbClr val="BBAE9D"/>
                </a:solidFill>
                <a:latin typeface="Arial"/>
                <a:ea typeface="Arial"/>
                <a:cs typeface="Arial"/>
                <a:sym typeface="Arial"/>
              </a:rPr>
              <a:t>Cold Shear Wave &amp; Hot Ultrasound</a:t>
            </a:r>
            <a:endParaRPr/>
          </a:p>
        </p:txBody>
      </p:sp>
      <p:pic>
        <p:nvPicPr>
          <p:cNvPr id="84" name="Google Shape;84;p10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38530" y="209549"/>
            <a:ext cx="261571" cy="261571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08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7_Title Slide">
  <p:cSld name="27_Title Slide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09"/>
          <p:cNvSpPr/>
          <p:nvPr/>
        </p:nvSpPr>
        <p:spPr>
          <a:xfrm>
            <a:off x="0" y="660158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" name="Google Shape;88;p109"/>
          <p:cNvSpPr txBox="1"/>
          <p:nvPr>
            <p:ph idx="1" type="subTitle"/>
          </p:nvPr>
        </p:nvSpPr>
        <p:spPr>
          <a:xfrm>
            <a:off x="457200" y="1460255"/>
            <a:ext cx="3763108" cy="1002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50000"/>
              </a:lnSpc>
              <a:spcBef>
                <a:spcPts val="240"/>
              </a:spcBef>
              <a:spcAft>
                <a:spcPts val="0"/>
              </a:spcAft>
              <a:buClr>
                <a:srgbClr val="5F4C3B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p10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90" name="Google Shape;90;p109"/>
          <p:cNvSpPr txBox="1"/>
          <p:nvPr>
            <p:ph type="ctrTitle"/>
          </p:nvPr>
        </p:nvSpPr>
        <p:spPr>
          <a:xfrm>
            <a:off x="457200" y="700910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1" name="Google Shape;91;p109"/>
          <p:cNvSpPr txBox="1"/>
          <p:nvPr/>
        </p:nvSpPr>
        <p:spPr>
          <a:xfrm>
            <a:off x="857250" y="105400"/>
            <a:ext cx="5039833" cy="422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BBAE9D"/>
              </a:buClr>
              <a:buSzPts val="1400"/>
              <a:buFont typeface="Arial"/>
              <a:buNone/>
            </a:pPr>
            <a:r>
              <a:rPr lang="en-US" sz="1400">
                <a:solidFill>
                  <a:srgbClr val="BBAE9D"/>
                </a:solidFill>
                <a:latin typeface="Arial"/>
                <a:ea typeface="Arial"/>
                <a:cs typeface="Arial"/>
                <a:sym typeface="Arial"/>
              </a:rPr>
              <a:t>Microplasma</a:t>
            </a:r>
            <a:endParaRPr sz="1400">
              <a:solidFill>
                <a:srgbClr val="BBAE9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2" name="Google Shape;92;p10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38530" y="209549"/>
            <a:ext cx="261571" cy="261571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09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8_Title Slide">
  <p:cSld name="28_Title Slide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10"/>
          <p:cNvSpPr/>
          <p:nvPr/>
        </p:nvSpPr>
        <p:spPr>
          <a:xfrm>
            <a:off x="0" y="660158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110"/>
          <p:cNvSpPr txBox="1"/>
          <p:nvPr>
            <p:ph idx="1" type="subTitle"/>
          </p:nvPr>
        </p:nvSpPr>
        <p:spPr>
          <a:xfrm>
            <a:off x="457200" y="1460255"/>
            <a:ext cx="3763108" cy="1002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50000"/>
              </a:lnSpc>
              <a:spcBef>
                <a:spcPts val="240"/>
              </a:spcBef>
              <a:spcAft>
                <a:spcPts val="0"/>
              </a:spcAft>
              <a:buClr>
                <a:srgbClr val="5F4C3B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7" name="Google Shape;97;p1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98" name="Google Shape;98;p110"/>
          <p:cNvSpPr txBox="1"/>
          <p:nvPr>
            <p:ph type="ctrTitle"/>
          </p:nvPr>
        </p:nvSpPr>
        <p:spPr>
          <a:xfrm>
            <a:off x="457200" y="700910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9" name="Google Shape;99;p110"/>
          <p:cNvSpPr txBox="1"/>
          <p:nvPr/>
        </p:nvSpPr>
        <p:spPr>
          <a:xfrm>
            <a:off x="832758" y="113564"/>
            <a:ext cx="5039833" cy="422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BBAE9D"/>
              </a:buClr>
              <a:buSzPts val="1400"/>
              <a:buFont typeface="Arial"/>
              <a:buNone/>
            </a:pPr>
            <a:r>
              <a:rPr lang="en-US" sz="1400">
                <a:solidFill>
                  <a:srgbClr val="BBAE9D"/>
                </a:solidFill>
                <a:latin typeface="Arial"/>
                <a:ea typeface="Arial"/>
                <a:cs typeface="Arial"/>
                <a:sym typeface="Arial"/>
              </a:rPr>
              <a:t>Impact (Trans Epidermal Delivery)</a:t>
            </a:r>
            <a:endParaRPr/>
          </a:p>
        </p:txBody>
      </p:sp>
      <p:pic>
        <p:nvPicPr>
          <p:cNvPr id="100" name="Google Shape;100;p1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38530" y="209549"/>
            <a:ext cx="261571" cy="2615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9_Title Slide">
  <p:cSld name="29_Title Slide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11"/>
          <p:cNvSpPr/>
          <p:nvPr/>
        </p:nvSpPr>
        <p:spPr>
          <a:xfrm>
            <a:off x="0" y="660158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111"/>
          <p:cNvSpPr txBox="1"/>
          <p:nvPr>
            <p:ph idx="1" type="subTitle"/>
          </p:nvPr>
        </p:nvSpPr>
        <p:spPr>
          <a:xfrm>
            <a:off x="457200" y="1460255"/>
            <a:ext cx="3763108" cy="1002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50000"/>
              </a:lnSpc>
              <a:spcBef>
                <a:spcPts val="240"/>
              </a:spcBef>
              <a:spcAft>
                <a:spcPts val="0"/>
              </a:spcAft>
              <a:buClr>
                <a:srgbClr val="5F4C3B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4" name="Google Shape;104;p1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05" name="Google Shape;105;p111"/>
          <p:cNvSpPr txBox="1"/>
          <p:nvPr>
            <p:ph type="ctrTitle"/>
          </p:nvPr>
        </p:nvSpPr>
        <p:spPr>
          <a:xfrm>
            <a:off x="457200" y="700910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6" name="Google Shape;106;p111"/>
          <p:cNvSpPr txBox="1"/>
          <p:nvPr/>
        </p:nvSpPr>
        <p:spPr>
          <a:xfrm>
            <a:off x="832758" y="113564"/>
            <a:ext cx="5039833" cy="422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BBAE9D"/>
              </a:buClr>
              <a:buSzPts val="1400"/>
              <a:buFont typeface="Arial"/>
              <a:buNone/>
            </a:pPr>
            <a:r>
              <a:rPr lang="en-US" sz="1400">
                <a:solidFill>
                  <a:srgbClr val="BBAE9D"/>
                </a:solidFill>
                <a:latin typeface="Arial"/>
                <a:ea typeface="Arial"/>
                <a:cs typeface="Arial"/>
                <a:sym typeface="Arial"/>
              </a:rPr>
              <a:t>Tune Face &amp; Tune Body</a:t>
            </a:r>
            <a:endParaRPr sz="1400">
              <a:solidFill>
                <a:srgbClr val="BBAE9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7" name="Google Shape;107;p1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38530" y="209549"/>
            <a:ext cx="261571" cy="2615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1_Title Slide">
  <p:cSld name="31_Title Slide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12"/>
          <p:cNvSpPr/>
          <p:nvPr/>
        </p:nvSpPr>
        <p:spPr>
          <a:xfrm>
            <a:off x="0" y="660158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112"/>
          <p:cNvSpPr txBox="1"/>
          <p:nvPr>
            <p:ph idx="1" type="subTitle"/>
          </p:nvPr>
        </p:nvSpPr>
        <p:spPr>
          <a:xfrm>
            <a:off x="457200" y="1460255"/>
            <a:ext cx="3763108" cy="1002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50000"/>
              </a:lnSpc>
              <a:spcBef>
                <a:spcPts val="240"/>
              </a:spcBef>
              <a:spcAft>
                <a:spcPts val="0"/>
              </a:spcAft>
              <a:buClr>
                <a:srgbClr val="5F4C3B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1" name="Google Shape;111;p1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2" name="Google Shape;112;p112"/>
          <p:cNvSpPr txBox="1"/>
          <p:nvPr>
            <p:ph type="ctrTitle"/>
          </p:nvPr>
        </p:nvSpPr>
        <p:spPr>
          <a:xfrm>
            <a:off x="457200" y="700910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3_Title Slide">
  <p:cSld name="33_Title Slide"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13"/>
          <p:cNvSpPr/>
          <p:nvPr/>
        </p:nvSpPr>
        <p:spPr>
          <a:xfrm>
            <a:off x="0" y="660158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113"/>
          <p:cNvSpPr txBox="1"/>
          <p:nvPr>
            <p:ph idx="1" type="subTitle"/>
          </p:nvPr>
        </p:nvSpPr>
        <p:spPr>
          <a:xfrm>
            <a:off x="457200" y="1460255"/>
            <a:ext cx="3763108" cy="1002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50000"/>
              </a:lnSpc>
              <a:spcBef>
                <a:spcPts val="240"/>
              </a:spcBef>
              <a:spcAft>
                <a:spcPts val="0"/>
              </a:spcAft>
              <a:buClr>
                <a:srgbClr val="5F4C3B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6" name="Google Shape;116;p1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7" name="Google Shape;117;p113"/>
          <p:cNvSpPr txBox="1"/>
          <p:nvPr>
            <p:ph type="ctrTitle"/>
          </p:nvPr>
        </p:nvSpPr>
        <p:spPr>
          <a:xfrm>
            <a:off x="457200" y="700910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8" name="Google Shape;118;p113"/>
          <p:cNvSpPr txBox="1"/>
          <p:nvPr/>
        </p:nvSpPr>
        <p:spPr>
          <a:xfrm>
            <a:off x="840922" y="113564"/>
            <a:ext cx="5039833" cy="422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F4C3B"/>
              </a:buClr>
              <a:buSzPts val="1400"/>
              <a:buFont typeface="Arial"/>
              <a:buNone/>
            </a:pPr>
            <a:r>
              <a:rPr lang="en-US" sz="1400">
                <a:solidFill>
                  <a:srgbClr val="5F4C3B"/>
                </a:solidFill>
                <a:latin typeface="Open Sans"/>
                <a:ea typeface="Open Sans"/>
                <a:cs typeface="Open Sans"/>
                <a:sym typeface="Open Sans"/>
              </a:rPr>
              <a:t>Cellulite</a:t>
            </a:r>
            <a:endParaRPr/>
          </a:p>
        </p:txBody>
      </p:sp>
      <p:pic>
        <p:nvPicPr>
          <p:cNvPr id="119" name="Google Shape;119;p11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38530" y="209549"/>
            <a:ext cx="261571" cy="261571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13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4_Title Slide">
  <p:cSld name="34_Title Slide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14"/>
          <p:cNvSpPr/>
          <p:nvPr/>
        </p:nvSpPr>
        <p:spPr>
          <a:xfrm>
            <a:off x="0" y="660158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114"/>
          <p:cNvSpPr txBox="1"/>
          <p:nvPr>
            <p:ph idx="1" type="subTitle"/>
          </p:nvPr>
        </p:nvSpPr>
        <p:spPr>
          <a:xfrm>
            <a:off x="457200" y="1460255"/>
            <a:ext cx="3763108" cy="1002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50000"/>
              </a:lnSpc>
              <a:spcBef>
                <a:spcPts val="240"/>
              </a:spcBef>
              <a:spcAft>
                <a:spcPts val="0"/>
              </a:spcAft>
              <a:buClr>
                <a:srgbClr val="5F4C3B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4" name="Google Shape;124;p1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25" name="Google Shape;125;p114"/>
          <p:cNvSpPr txBox="1"/>
          <p:nvPr>
            <p:ph type="ctrTitle"/>
          </p:nvPr>
        </p:nvSpPr>
        <p:spPr>
          <a:xfrm>
            <a:off x="457200" y="700910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6" name="Google Shape;126;p114"/>
          <p:cNvSpPr txBox="1"/>
          <p:nvPr/>
        </p:nvSpPr>
        <p:spPr>
          <a:xfrm>
            <a:off x="832758" y="121728"/>
            <a:ext cx="5039833" cy="422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F4C3B"/>
              </a:buClr>
              <a:buSzPts val="1400"/>
              <a:buFont typeface="Arial"/>
              <a:buNone/>
            </a:pPr>
            <a:r>
              <a:rPr lang="en-US" sz="1400">
                <a:solidFill>
                  <a:srgbClr val="5F4C3B"/>
                </a:solidFill>
                <a:latin typeface="Open Sans"/>
                <a:ea typeface="Open Sans"/>
                <a:cs typeface="Open Sans"/>
                <a:sym typeface="Open Sans"/>
              </a:rPr>
              <a:t>Skin Resurfacing/ Rejuvenation</a:t>
            </a:r>
            <a:endParaRPr/>
          </a:p>
        </p:txBody>
      </p:sp>
      <p:pic>
        <p:nvPicPr>
          <p:cNvPr id="127" name="Google Shape;127;p1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38530" y="209549"/>
            <a:ext cx="261571" cy="261571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114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Title Slide">
  <p:cSld name="3_Title Slide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15"/>
          <p:cNvSpPr/>
          <p:nvPr/>
        </p:nvSpPr>
        <p:spPr>
          <a:xfrm>
            <a:off x="0" y="0"/>
            <a:ext cx="9144000" cy="1465024"/>
          </a:xfrm>
          <a:prstGeom prst="rect">
            <a:avLst/>
          </a:prstGeom>
          <a:gradFill>
            <a:gsLst>
              <a:gs pos="0">
                <a:srgbClr val="CFC8BE"/>
              </a:gs>
              <a:gs pos="46000">
                <a:srgbClr val="E5E1D6"/>
              </a:gs>
              <a:gs pos="100000">
                <a:srgbClr val="E5E1D6"/>
              </a:gs>
            </a:gsLst>
            <a:lin ang="8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1" name="Google Shape;131;p115"/>
          <p:cNvPicPr preferRelativeResize="0"/>
          <p:nvPr/>
        </p:nvPicPr>
        <p:blipFill rotWithShape="1">
          <a:blip r:embed="rId2">
            <a:alphaModFix/>
          </a:blip>
          <a:srcRect b="0" l="0" r="-171" t="0"/>
          <a:stretch/>
        </p:blipFill>
        <p:spPr>
          <a:xfrm flipH="1">
            <a:off x="-126234" y="1437013"/>
            <a:ext cx="9393325" cy="4747355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11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33" name="Google Shape;133;p115"/>
          <p:cNvSpPr/>
          <p:nvPr/>
        </p:nvSpPr>
        <p:spPr>
          <a:xfrm>
            <a:off x="0" y="422033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115"/>
          <p:cNvSpPr txBox="1"/>
          <p:nvPr>
            <p:ph type="ctrTitle"/>
          </p:nvPr>
        </p:nvSpPr>
        <p:spPr>
          <a:xfrm>
            <a:off x="457200" y="462785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5" name="Google Shape;135;p115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7_Title Slide">
  <p:cSld name="7_Title Slide"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38" name="Google Shape;138;p11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281354" y="-8074"/>
            <a:ext cx="10298933" cy="61793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2_Title Slide">
  <p:cSld name="22_Title Slide"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41" name="Google Shape;141;p117"/>
          <p:cNvSpPr/>
          <p:nvPr/>
        </p:nvSpPr>
        <p:spPr>
          <a:xfrm>
            <a:off x="0" y="462783"/>
            <a:ext cx="8532158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117"/>
          <p:cNvSpPr txBox="1"/>
          <p:nvPr>
            <p:ph type="ctrTitle"/>
          </p:nvPr>
        </p:nvSpPr>
        <p:spPr>
          <a:xfrm>
            <a:off x="3195225" y="505743"/>
            <a:ext cx="4896625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pic>
        <p:nvPicPr>
          <p:cNvPr id="143" name="Google Shape;143;p11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1482166" y="1775074"/>
            <a:ext cx="5825648" cy="44031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2_Title Slide">
  <p:cSld name="12_Title Slide"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46" name="Google Shape;146;p11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1175347" y="-132405"/>
            <a:ext cx="3887890" cy="6312769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18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7_Title Slide">
  <p:cSld name="17_Title Slide"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50" name="Google Shape;150;p11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8709" y="0"/>
            <a:ext cx="10314215" cy="6188529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119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Title Slide">
  <p:cSld name="5_Title Slide"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Google Shape;153;p12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430820" y="-1"/>
            <a:ext cx="10341429" cy="6204857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1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55" name="Google Shape;155;p120"/>
          <p:cNvSpPr/>
          <p:nvPr/>
        </p:nvSpPr>
        <p:spPr>
          <a:xfrm>
            <a:off x="2861120" y="462783"/>
            <a:ext cx="5671038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" name="Google Shape;156;p120"/>
          <p:cNvSpPr txBox="1"/>
          <p:nvPr>
            <p:ph type="ctrTitle"/>
          </p:nvPr>
        </p:nvSpPr>
        <p:spPr>
          <a:xfrm>
            <a:off x="3195225" y="505743"/>
            <a:ext cx="4896625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7" name="Google Shape;157;p120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9_Title Slide">
  <p:cSld name="19_Title Slide"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2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60" name="Google Shape;160;p12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2510287" y="-77637"/>
            <a:ext cx="7200371" cy="6246322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121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2_Title Slide">
  <p:cSld name="32_Title Slide"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64" name="Google Shape;164;p12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85064" y="-687433"/>
            <a:ext cx="435498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122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0_Title Slide">
  <p:cSld name="20_Title Slide"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68" name="Google Shape;168;p12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2177582"/>
            <a:ext cx="9144000" cy="39950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1_Title Slide">
  <p:cSld name="21_Title Slide"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71" name="Google Shape;171;p124"/>
          <p:cNvPicPr preferRelativeResize="0"/>
          <p:nvPr/>
        </p:nvPicPr>
        <p:blipFill rotWithShape="1">
          <a:blip r:embed="rId2">
            <a:alphaModFix/>
          </a:blip>
          <a:srcRect b="0" l="0" r="0" t="-17119"/>
          <a:stretch/>
        </p:blipFill>
        <p:spPr>
          <a:xfrm>
            <a:off x="0" y="2173964"/>
            <a:ext cx="9144000" cy="3995005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124"/>
          <p:cNvSpPr/>
          <p:nvPr/>
        </p:nvSpPr>
        <p:spPr>
          <a:xfrm>
            <a:off x="0" y="422033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124"/>
          <p:cNvSpPr txBox="1"/>
          <p:nvPr>
            <p:ph type="ctrTitle"/>
          </p:nvPr>
        </p:nvSpPr>
        <p:spPr>
          <a:xfrm>
            <a:off x="457200" y="462785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74" name="Google Shape;174;p124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Title Slide">
  <p:cSld name="4_Title Slide"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Google Shape;176;p125"/>
          <p:cNvPicPr preferRelativeResize="0"/>
          <p:nvPr/>
        </p:nvPicPr>
        <p:blipFill rotWithShape="1">
          <a:blip r:embed="rId2">
            <a:alphaModFix/>
          </a:blip>
          <a:srcRect b="0" l="0" r="-6719" t="0"/>
          <a:stretch/>
        </p:blipFill>
        <p:spPr>
          <a:xfrm>
            <a:off x="1" y="-90714"/>
            <a:ext cx="10523916" cy="6262914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125"/>
          <p:cNvSpPr/>
          <p:nvPr/>
        </p:nvSpPr>
        <p:spPr>
          <a:xfrm>
            <a:off x="0" y="460133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12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79" name="Google Shape;179;p125"/>
          <p:cNvSpPr txBox="1"/>
          <p:nvPr>
            <p:ph type="ctrTitle"/>
          </p:nvPr>
        </p:nvSpPr>
        <p:spPr>
          <a:xfrm>
            <a:off x="3195225" y="505743"/>
            <a:ext cx="4896625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0" name="Google Shape;180;p125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2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3" name="Google Shape;183;p126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4" name="Google Shape;184;p12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85" name="Google Shape;185;p12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86" name="Google Shape;186;p12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87" name="Google Shape;187;p126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90" name="Google Shape;190;p12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91" name="Google Shape;191;p12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92" name="Google Shape;192;p12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93" name="Google Shape;193;p12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94" name="Google Shape;194;p12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95" name="Google Shape;195;p12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96" name="Google Shape;196;p12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97" name="Google Shape;197;p127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2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0" name="Google Shape;200;p12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01" name="Google Shape;201;p12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02" name="Google Shape;202;p12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03" name="Google Shape;203;p128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2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06" name="Google Shape;206;p12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07" name="Google Shape;207;p12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08" name="Google Shape;208;p129"/>
          <p:cNvSpPr txBox="1"/>
          <p:nvPr/>
        </p:nvSpPr>
        <p:spPr>
          <a:xfrm>
            <a:off x="1357993" y="523512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rPr>
              <a:t>‹#›</a:t>
            </a:fld>
            <a:endParaRPr sz="1000">
              <a:solidFill>
                <a:srgbClr val="B2A594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09" name="Google Shape;209;p129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30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12" name="Google Shape;212;p130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13" name="Google Shape;213;p130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14" name="Google Shape;214;p13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15" name="Google Shape;215;p13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16" name="Google Shape;216;p13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17" name="Google Shape;217;p130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131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0" name="Google Shape;220;p131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221" name="Google Shape;221;p131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2" name="Google Shape;222;p13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23" name="Google Shape;223;p13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24" name="Google Shape;224;p13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25" name="Google Shape;225;p131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3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8" name="Google Shape;228;p132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9" name="Google Shape;229;p13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30" name="Google Shape;230;p13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31" name="Google Shape;231;p13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32" name="Google Shape;232;p132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33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35" name="Google Shape;235;p133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36" name="Google Shape;236;p13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37" name="Google Shape;237;p13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38" name="Google Shape;238;p13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39" name="Google Shape;239;p133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p133"/>
          <p:cNvSpPr/>
          <p:nvPr/>
        </p:nvSpPr>
        <p:spPr>
          <a:xfrm>
            <a:off x="62593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0_Title Slide" type="title">
  <p:cSld name="TITLE"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80"/>
          <p:cNvSpPr/>
          <p:nvPr/>
        </p:nvSpPr>
        <p:spPr>
          <a:xfrm>
            <a:off x="0" y="474416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" name="Google Shape;248;p80"/>
          <p:cNvSpPr txBox="1"/>
          <p:nvPr>
            <p:ph idx="1" type="subTitle"/>
          </p:nvPr>
        </p:nvSpPr>
        <p:spPr>
          <a:xfrm>
            <a:off x="457200" y="1460255"/>
            <a:ext cx="3763108" cy="1002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50000"/>
              </a:lnSpc>
              <a:spcBef>
                <a:spcPts val="240"/>
              </a:spcBef>
              <a:spcAft>
                <a:spcPts val="0"/>
              </a:spcAft>
              <a:buClr>
                <a:srgbClr val="5F4C3B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49" name="Google Shape;249;p8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50" name="Google Shape;250;p80"/>
          <p:cNvSpPr txBox="1"/>
          <p:nvPr>
            <p:ph type="ctrTitle"/>
          </p:nvPr>
        </p:nvSpPr>
        <p:spPr>
          <a:xfrm>
            <a:off x="457200" y="700910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51" name="Google Shape;251;p80"/>
          <p:cNvSpPr txBox="1"/>
          <p:nvPr/>
        </p:nvSpPr>
        <p:spPr>
          <a:xfrm>
            <a:off x="3871912" y="6283081"/>
            <a:ext cx="1400176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BACK</a:t>
            </a:r>
            <a:endParaRPr sz="16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13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54" name="Google Shape;254;p134"/>
          <p:cNvSpPr/>
          <p:nvPr/>
        </p:nvSpPr>
        <p:spPr>
          <a:xfrm>
            <a:off x="0" y="439617"/>
            <a:ext cx="8686800" cy="413239"/>
          </a:xfrm>
          <a:prstGeom prst="rect">
            <a:avLst/>
          </a:prstGeom>
          <a:solidFill>
            <a:srgbClr val="DCD5C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" name="Google Shape;255;p134"/>
          <p:cNvSpPr txBox="1"/>
          <p:nvPr>
            <p:ph type="ctrTitle"/>
          </p:nvPr>
        </p:nvSpPr>
        <p:spPr>
          <a:xfrm>
            <a:off x="457200" y="436409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Title Slide">
  <p:cSld name="2_Title Slide"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13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58" name="Google Shape;258;p135"/>
          <p:cNvSpPr/>
          <p:nvPr/>
        </p:nvSpPr>
        <p:spPr>
          <a:xfrm>
            <a:off x="0" y="422033"/>
            <a:ext cx="8686800" cy="562706"/>
          </a:xfrm>
          <a:prstGeom prst="rect">
            <a:avLst/>
          </a:prstGeom>
          <a:solidFill>
            <a:srgbClr val="DCD5C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" name="Google Shape;259;p135"/>
          <p:cNvSpPr txBox="1"/>
          <p:nvPr>
            <p:ph type="ctrTitle"/>
          </p:nvPr>
        </p:nvSpPr>
        <p:spPr>
          <a:xfrm>
            <a:off x="457200" y="462785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_Title Slide">
  <p:cSld name="6_Title Slide"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136"/>
          <p:cNvSpPr/>
          <p:nvPr/>
        </p:nvSpPr>
        <p:spPr>
          <a:xfrm>
            <a:off x="0" y="660158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p136"/>
          <p:cNvSpPr txBox="1"/>
          <p:nvPr>
            <p:ph idx="1" type="subTitle"/>
          </p:nvPr>
        </p:nvSpPr>
        <p:spPr>
          <a:xfrm>
            <a:off x="457200" y="1460255"/>
            <a:ext cx="3763108" cy="1002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50000"/>
              </a:lnSpc>
              <a:spcBef>
                <a:spcPts val="240"/>
              </a:spcBef>
              <a:spcAft>
                <a:spcPts val="0"/>
              </a:spcAft>
              <a:buClr>
                <a:srgbClr val="5F4C3B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63" name="Google Shape;263;p13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64" name="Google Shape;264;p136"/>
          <p:cNvSpPr txBox="1"/>
          <p:nvPr>
            <p:ph type="ctrTitle"/>
          </p:nvPr>
        </p:nvSpPr>
        <p:spPr>
          <a:xfrm>
            <a:off x="457200" y="700910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65" name="Google Shape;265;p136"/>
          <p:cNvSpPr txBox="1"/>
          <p:nvPr/>
        </p:nvSpPr>
        <p:spPr>
          <a:xfrm>
            <a:off x="824594" y="105400"/>
            <a:ext cx="5039833" cy="422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55DA5"/>
              </a:buClr>
              <a:buSzPts val="1400"/>
              <a:buFont typeface="Arial"/>
              <a:buNone/>
            </a:pPr>
            <a:r>
              <a:rPr lang="en-US" sz="1400">
                <a:solidFill>
                  <a:srgbClr val="855DA5"/>
                </a:solidFill>
                <a:latin typeface="Open Sans"/>
                <a:ea typeface="Open Sans"/>
                <a:cs typeface="Open Sans"/>
                <a:sym typeface="Open Sans"/>
              </a:rPr>
              <a:t>Effective</a:t>
            </a:r>
            <a:r>
              <a:rPr lang="en-US" sz="1400">
                <a:solidFill>
                  <a:srgbClr val="B5A896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</a:t>
            </a:r>
            <a:r>
              <a:rPr lang="en-US" sz="1400">
                <a:solidFill>
                  <a:srgbClr val="B5A896"/>
                </a:solidFill>
                <a:latin typeface="Arial"/>
                <a:ea typeface="Arial"/>
                <a:cs typeface="Arial"/>
                <a:sym typeface="Arial"/>
              </a:rPr>
              <a:t>Dielectric Heating</a:t>
            </a:r>
            <a:endParaRPr/>
          </a:p>
        </p:txBody>
      </p:sp>
      <p:pic>
        <p:nvPicPr>
          <p:cNvPr id="266" name="Google Shape;266;p13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38530" y="209549"/>
            <a:ext cx="261571" cy="261571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136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3_Title Slide">
  <p:cSld name="23_Title Slide"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137"/>
          <p:cNvSpPr/>
          <p:nvPr/>
        </p:nvSpPr>
        <p:spPr>
          <a:xfrm>
            <a:off x="0" y="660158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0" name="Google Shape;270;p137"/>
          <p:cNvSpPr txBox="1"/>
          <p:nvPr>
            <p:ph idx="1" type="subTitle"/>
          </p:nvPr>
        </p:nvSpPr>
        <p:spPr>
          <a:xfrm>
            <a:off x="457200" y="1460255"/>
            <a:ext cx="3763108" cy="1002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50000"/>
              </a:lnSpc>
              <a:spcBef>
                <a:spcPts val="240"/>
              </a:spcBef>
              <a:spcAft>
                <a:spcPts val="0"/>
              </a:spcAft>
              <a:buClr>
                <a:srgbClr val="5F4C3B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71" name="Google Shape;271;p13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72" name="Google Shape;272;p137"/>
          <p:cNvSpPr txBox="1"/>
          <p:nvPr>
            <p:ph type="ctrTitle"/>
          </p:nvPr>
        </p:nvSpPr>
        <p:spPr>
          <a:xfrm>
            <a:off x="457200" y="700910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73" name="Google Shape;273;p137"/>
          <p:cNvSpPr txBox="1"/>
          <p:nvPr/>
        </p:nvSpPr>
        <p:spPr>
          <a:xfrm>
            <a:off x="832758" y="105400"/>
            <a:ext cx="5039833" cy="422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E4669"/>
              </a:buClr>
              <a:buSzPts val="1400"/>
              <a:buFont typeface="Arial"/>
              <a:buNone/>
            </a:pPr>
            <a:r>
              <a:rPr b="1" lang="en-US" sz="1400">
                <a:solidFill>
                  <a:srgbClr val="4E4669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Deep</a:t>
            </a:r>
            <a:r>
              <a:rPr lang="en-US" sz="1400">
                <a:solidFill>
                  <a:srgbClr val="B5A896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</a:t>
            </a:r>
            <a:r>
              <a:rPr lang="en-US" sz="1400">
                <a:solidFill>
                  <a:srgbClr val="B5A896"/>
                </a:solidFill>
                <a:latin typeface="Arial"/>
                <a:ea typeface="Arial"/>
                <a:cs typeface="Arial"/>
                <a:sym typeface="Arial"/>
              </a:rPr>
              <a:t>Unipolar</a:t>
            </a:r>
            <a:endParaRPr/>
          </a:p>
        </p:txBody>
      </p:sp>
      <p:pic>
        <p:nvPicPr>
          <p:cNvPr id="274" name="Google Shape;274;p13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38530" y="209549"/>
            <a:ext cx="261571" cy="261571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p137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4_Title Slide">
  <p:cSld name="24_Title Slide"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138"/>
          <p:cNvSpPr/>
          <p:nvPr/>
        </p:nvSpPr>
        <p:spPr>
          <a:xfrm>
            <a:off x="0" y="660158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" name="Google Shape;278;p138"/>
          <p:cNvSpPr txBox="1"/>
          <p:nvPr>
            <p:ph idx="1" type="subTitle"/>
          </p:nvPr>
        </p:nvSpPr>
        <p:spPr>
          <a:xfrm>
            <a:off x="457200" y="1460255"/>
            <a:ext cx="3763108" cy="1002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50000"/>
              </a:lnSpc>
              <a:spcBef>
                <a:spcPts val="240"/>
              </a:spcBef>
              <a:spcAft>
                <a:spcPts val="0"/>
              </a:spcAft>
              <a:buClr>
                <a:srgbClr val="5F4C3B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79" name="Google Shape;279;p13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80" name="Google Shape;280;p138"/>
          <p:cNvSpPr txBox="1"/>
          <p:nvPr>
            <p:ph type="ctrTitle"/>
          </p:nvPr>
        </p:nvSpPr>
        <p:spPr>
          <a:xfrm>
            <a:off x="457200" y="700910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81" name="Google Shape;281;p138"/>
          <p:cNvSpPr txBox="1"/>
          <p:nvPr/>
        </p:nvSpPr>
        <p:spPr>
          <a:xfrm>
            <a:off x="832758" y="105400"/>
            <a:ext cx="5039833" cy="422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9796B"/>
              </a:buClr>
              <a:buSzPts val="1400"/>
              <a:buFont typeface="Arial"/>
              <a:buNone/>
            </a:pPr>
            <a:r>
              <a:rPr b="1" lang="en-US" sz="1400">
                <a:solidFill>
                  <a:srgbClr val="89796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Powerful</a:t>
            </a:r>
            <a:r>
              <a:rPr lang="en-US" sz="1400">
                <a:solidFill>
                  <a:srgbClr val="B5A896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</a:t>
            </a:r>
            <a:r>
              <a:rPr lang="en-US" sz="1400">
                <a:solidFill>
                  <a:srgbClr val="B5A896"/>
                </a:solidFill>
                <a:latin typeface="Arial"/>
                <a:ea typeface="Arial"/>
                <a:cs typeface="Arial"/>
                <a:sym typeface="Arial"/>
              </a:rPr>
              <a:t>Impedance Matching</a:t>
            </a:r>
            <a:endParaRPr/>
          </a:p>
        </p:txBody>
      </p:sp>
      <p:pic>
        <p:nvPicPr>
          <p:cNvPr id="282" name="Google Shape;282;p13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38530" y="209549"/>
            <a:ext cx="261571" cy="261571"/>
          </a:xfrm>
          <a:prstGeom prst="rect">
            <a:avLst/>
          </a:prstGeom>
          <a:noFill/>
          <a:ln>
            <a:noFill/>
          </a:ln>
        </p:spPr>
      </p:pic>
      <p:sp>
        <p:nvSpPr>
          <p:cNvPr id="283" name="Google Shape;283;p138"/>
          <p:cNvSpPr/>
          <p:nvPr/>
        </p:nvSpPr>
        <p:spPr>
          <a:xfrm>
            <a:off x="65314" y="6364514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5_Title Slide">
  <p:cSld name="25_Title Slide"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139"/>
          <p:cNvSpPr/>
          <p:nvPr/>
        </p:nvSpPr>
        <p:spPr>
          <a:xfrm>
            <a:off x="0" y="660158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6" name="Google Shape;286;p139"/>
          <p:cNvSpPr txBox="1"/>
          <p:nvPr>
            <p:ph idx="1" type="subTitle"/>
          </p:nvPr>
        </p:nvSpPr>
        <p:spPr>
          <a:xfrm>
            <a:off x="457200" y="1460255"/>
            <a:ext cx="3763108" cy="1002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50000"/>
              </a:lnSpc>
              <a:spcBef>
                <a:spcPts val="240"/>
              </a:spcBef>
              <a:spcAft>
                <a:spcPts val="0"/>
              </a:spcAft>
              <a:buClr>
                <a:srgbClr val="5F4C3B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87" name="Google Shape;287;p13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88" name="Google Shape;288;p139"/>
          <p:cNvSpPr txBox="1"/>
          <p:nvPr>
            <p:ph type="ctrTitle"/>
          </p:nvPr>
        </p:nvSpPr>
        <p:spPr>
          <a:xfrm>
            <a:off x="457200" y="700910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89" name="Google Shape;289;p139"/>
          <p:cNvSpPr txBox="1"/>
          <p:nvPr/>
        </p:nvSpPr>
        <p:spPr>
          <a:xfrm>
            <a:off x="840922" y="105400"/>
            <a:ext cx="5039833" cy="422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7BDBB"/>
              </a:buClr>
              <a:buSzPts val="1400"/>
              <a:buFont typeface="Arial"/>
              <a:buNone/>
            </a:pPr>
            <a:r>
              <a:rPr b="1" lang="en-US" sz="1400">
                <a:solidFill>
                  <a:srgbClr val="27BDB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Focused</a:t>
            </a:r>
            <a:r>
              <a:rPr lang="en-US" sz="1400">
                <a:solidFill>
                  <a:srgbClr val="B5A896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</a:t>
            </a:r>
            <a:r>
              <a:rPr lang="en-US" sz="1400">
                <a:solidFill>
                  <a:srgbClr val="B5A896"/>
                </a:solidFill>
                <a:latin typeface="Arial"/>
                <a:ea typeface="Arial"/>
                <a:cs typeface="Arial"/>
                <a:sym typeface="Arial"/>
              </a:rPr>
              <a:t>Depth </a:t>
            </a:r>
            <a:r>
              <a:rPr lang="en-US" sz="1400">
                <a:solidFill>
                  <a:srgbClr val="BBAE9D"/>
                </a:solidFill>
                <a:latin typeface="Arial"/>
                <a:ea typeface="Arial"/>
                <a:cs typeface="Arial"/>
                <a:sym typeface="Arial"/>
              </a:rPr>
              <a:t>control</a:t>
            </a:r>
            <a:r>
              <a:rPr lang="en-US" sz="1400">
                <a:solidFill>
                  <a:srgbClr val="B5A89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pic>
        <p:nvPicPr>
          <p:cNvPr id="290" name="Google Shape;290;p13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38530" y="209549"/>
            <a:ext cx="261571" cy="261571"/>
          </a:xfrm>
          <a:prstGeom prst="rect">
            <a:avLst/>
          </a:prstGeom>
          <a:noFill/>
          <a:ln>
            <a:noFill/>
          </a:ln>
        </p:spPr>
      </p:pic>
      <p:sp>
        <p:nvSpPr>
          <p:cNvPr id="291" name="Google Shape;291;p139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6_Title Slide">
  <p:cSld name="26_Title Slide"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140"/>
          <p:cNvSpPr/>
          <p:nvPr/>
        </p:nvSpPr>
        <p:spPr>
          <a:xfrm>
            <a:off x="0" y="660158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4" name="Google Shape;294;p140"/>
          <p:cNvSpPr txBox="1"/>
          <p:nvPr>
            <p:ph idx="1" type="subTitle"/>
          </p:nvPr>
        </p:nvSpPr>
        <p:spPr>
          <a:xfrm>
            <a:off x="457200" y="1460255"/>
            <a:ext cx="3763108" cy="1002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50000"/>
              </a:lnSpc>
              <a:spcBef>
                <a:spcPts val="240"/>
              </a:spcBef>
              <a:spcAft>
                <a:spcPts val="0"/>
              </a:spcAft>
              <a:buClr>
                <a:srgbClr val="5F4C3B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95" name="Google Shape;295;p14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96" name="Google Shape;296;p140"/>
          <p:cNvSpPr txBox="1"/>
          <p:nvPr>
            <p:ph type="ctrTitle"/>
          </p:nvPr>
        </p:nvSpPr>
        <p:spPr>
          <a:xfrm>
            <a:off x="457200" y="700910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97" name="Google Shape;297;p140"/>
          <p:cNvSpPr txBox="1"/>
          <p:nvPr/>
        </p:nvSpPr>
        <p:spPr>
          <a:xfrm>
            <a:off x="832758" y="113564"/>
            <a:ext cx="5039833" cy="422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BBAE9D"/>
              </a:buClr>
              <a:buSzPts val="1400"/>
              <a:buFont typeface="Arial"/>
              <a:buNone/>
            </a:pPr>
            <a:r>
              <a:rPr lang="en-US" sz="1400">
                <a:solidFill>
                  <a:srgbClr val="BBAE9D"/>
                </a:solidFill>
                <a:latin typeface="Arial"/>
                <a:ea typeface="Arial"/>
                <a:cs typeface="Arial"/>
                <a:sym typeface="Arial"/>
              </a:rPr>
              <a:t>Cold Shear Wave &amp; Hot Ultrasound</a:t>
            </a:r>
            <a:endParaRPr/>
          </a:p>
        </p:txBody>
      </p:sp>
      <p:pic>
        <p:nvPicPr>
          <p:cNvPr id="298" name="Google Shape;298;p14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38530" y="209549"/>
            <a:ext cx="261571" cy="261571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140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7_Title Slide">
  <p:cSld name="27_Title Slide"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141"/>
          <p:cNvSpPr/>
          <p:nvPr/>
        </p:nvSpPr>
        <p:spPr>
          <a:xfrm>
            <a:off x="0" y="660158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2" name="Google Shape;302;p141"/>
          <p:cNvSpPr txBox="1"/>
          <p:nvPr>
            <p:ph idx="1" type="subTitle"/>
          </p:nvPr>
        </p:nvSpPr>
        <p:spPr>
          <a:xfrm>
            <a:off x="457200" y="1460255"/>
            <a:ext cx="3763108" cy="1002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50000"/>
              </a:lnSpc>
              <a:spcBef>
                <a:spcPts val="240"/>
              </a:spcBef>
              <a:spcAft>
                <a:spcPts val="0"/>
              </a:spcAft>
              <a:buClr>
                <a:srgbClr val="5F4C3B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03" name="Google Shape;303;p14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04" name="Google Shape;304;p141"/>
          <p:cNvSpPr txBox="1"/>
          <p:nvPr>
            <p:ph type="ctrTitle"/>
          </p:nvPr>
        </p:nvSpPr>
        <p:spPr>
          <a:xfrm>
            <a:off x="457200" y="700910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05" name="Google Shape;305;p141"/>
          <p:cNvSpPr txBox="1"/>
          <p:nvPr/>
        </p:nvSpPr>
        <p:spPr>
          <a:xfrm>
            <a:off x="857250" y="105400"/>
            <a:ext cx="5039833" cy="422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BBAE9D"/>
              </a:buClr>
              <a:buSzPts val="1400"/>
              <a:buFont typeface="Arial"/>
              <a:buNone/>
            </a:pPr>
            <a:r>
              <a:rPr lang="en-US" sz="1400">
                <a:solidFill>
                  <a:srgbClr val="BBAE9D"/>
                </a:solidFill>
                <a:latin typeface="Arial"/>
                <a:ea typeface="Arial"/>
                <a:cs typeface="Arial"/>
                <a:sym typeface="Arial"/>
              </a:rPr>
              <a:t>Microplasma</a:t>
            </a:r>
            <a:endParaRPr sz="1400">
              <a:solidFill>
                <a:srgbClr val="BBAE9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6" name="Google Shape;306;p14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38530" y="209549"/>
            <a:ext cx="261571" cy="261571"/>
          </a:xfrm>
          <a:prstGeom prst="rect">
            <a:avLst/>
          </a:prstGeom>
          <a:noFill/>
          <a:ln>
            <a:noFill/>
          </a:ln>
        </p:spPr>
      </p:pic>
      <p:sp>
        <p:nvSpPr>
          <p:cNvPr id="307" name="Google Shape;307;p141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8_Title Slide">
  <p:cSld name="28_Title Slide"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142"/>
          <p:cNvSpPr/>
          <p:nvPr/>
        </p:nvSpPr>
        <p:spPr>
          <a:xfrm>
            <a:off x="0" y="660158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0" name="Google Shape;310;p142"/>
          <p:cNvSpPr txBox="1"/>
          <p:nvPr>
            <p:ph idx="1" type="subTitle"/>
          </p:nvPr>
        </p:nvSpPr>
        <p:spPr>
          <a:xfrm>
            <a:off x="457200" y="1460255"/>
            <a:ext cx="3763108" cy="1002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50000"/>
              </a:lnSpc>
              <a:spcBef>
                <a:spcPts val="240"/>
              </a:spcBef>
              <a:spcAft>
                <a:spcPts val="0"/>
              </a:spcAft>
              <a:buClr>
                <a:srgbClr val="5F4C3B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11" name="Google Shape;311;p14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12" name="Google Shape;312;p142"/>
          <p:cNvSpPr txBox="1"/>
          <p:nvPr>
            <p:ph type="ctrTitle"/>
          </p:nvPr>
        </p:nvSpPr>
        <p:spPr>
          <a:xfrm>
            <a:off x="457200" y="700910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13" name="Google Shape;313;p142"/>
          <p:cNvSpPr txBox="1"/>
          <p:nvPr/>
        </p:nvSpPr>
        <p:spPr>
          <a:xfrm>
            <a:off x="832758" y="113564"/>
            <a:ext cx="5039833" cy="422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BBAE9D"/>
              </a:buClr>
              <a:buSzPts val="1400"/>
              <a:buFont typeface="Arial"/>
              <a:buNone/>
            </a:pPr>
            <a:r>
              <a:rPr lang="en-US" sz="1400">
                <a:solidFill>
                  <a:srgbClr val="BBAE9D"/>
                </a:solidFill>
                <a:latin typeface="Arial"/>
                <a:ea typeface="Arial"/>
                <a:cs typeface="Arial"/>
                <a:sym typeface="Arial"/>
              </a:rPr>
              <a:t>Impact (Trans Epidermal Delivery)</a:t>
            </a:r>
            <a:endParaRPr/>
          </a:p>
        </p:txBody>
      </p:sp>
      <p:pic>
        <p:nvPicPr>
          <p:cNvPr id="314" name="Google Shape;314;p14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38530" y="209549"/>
            <a:ext cx="261571" cy="2615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9_Title Slide">
  <p:cSld name="29_Title Slide"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143"/>
          <p:cNvSpPr/>
          <p:nvPr/>
        </p:nvSpPr>
        <p:spPr>
          <a:xfrm>
            <a:off x="0" y="660158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7" name="Google Shape;317;p143"/>
          <p:cNvSpPr txBox="1"/>
          <p:nvPr>
            <p:ph idx="1" type="subTitle"/>
          </p:nvPr>
        </p:nvSpPr>
        <p:spPr>
          <a:xfrm>
            <a:off x="457200" y="1460255"/>
            <a:ext cx="3763108" cy="1002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50000"/>
              </a:lnSpc>
              <a:spcBef>
                <a:spcPts val="240"/>
              </a:spcBef>
              <a:spcAft>
                <a:spcPts val="0"/>
              </a:spcAft>
              <a:buClr>
                <a:srgbClr val="5F4C3B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18" name="Google Shape;318;p14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19" name="Google Shape;319;p143"/>
          <p:cNvSpPr txBox="1"/>
          <p:nvPr>
            <p:ph type="ctrTitle"/>
          </p:nvPr>
        </p:nvSpPr>
        <p:spPr>
          <a:xfrm>
            <a:off x="457200" y="700910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20" name="Google Shape;320;p143"/>
          <p:cNvSpPr txBox="1"/>
          <p:nvPr/>
        </p:nvSpPr>
        <p:spPr>
          <a:xfrm>
            <a:off x="832758" y="113564"/>
            <a:ext cx="5039833" cy="422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BBAE9D"/>
              </a:buClr>
              <a:buSzPts val="1400"/>
              <a:buFont typeface="Arial"/>
              <a:buNone/>
            </a:pPr>
            <a:r>
              <a:rPr lang="en-US" sz="1400">
                <a:solidFill>
                  <a:srgbClr val="BBAE9D"/>
                </a:solidFill>
                <a:latin typeface="Arial"/>
                <a:ea typeface="Arial"/>
                <a:cs typeface="Arial"/>
                <a:sym typeface="Arial"/>
              </a:rPr>
              <a:t>Tune Face &amp; Tune Body</a:t>
            </a:r>
            <a:endParaRPr sz="1400">
              <a:solidFill>
                <a:srgbClr val="BBAE9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1" name="Google Shape;321;p14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38530" y="209549"/>
            <a:ext cx="261571" cy="2615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1_Title Slide">
  <p:cSld name="31_Title Slide"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144"/>
          <p:cNvSpPr/>
          <p:nvPr/>
        </p:nvSpPr>
        <p:spPr>
          <a:xfrm>
            <a:off x="0" y="660158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4" name="Google Shape;324;p144"/>
          <p:cNvSpPr txBox="1"/>
          <p:nvPr>
            <p:ph idx="1" type="subTitle"/>
          </p:nvPr>
        </p:nvSpPr>
        <p:spPr>
          <a:xfrm>
            <a:off x="457200" y="1460255"/>
            <a:ext cx="3763108" cy="1002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50000"/>
              </a:lnSpc>
              <a:spcBef>
                <a:spcPts val="240"/>
              </a:spcBef>
              <a:spcAft>
                <a:spcPts val="0"/>
              </a:spcAft>
              <a:buClr>
                <a:srgbClr val="5F4C3B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25" name="Google Shape;325;p14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26" name="Google Shape;326;p144"/>
          <p:cNvSpPr txBox="1"/>
          <p:nvPr>
            <p:ph type="ctrTitle"/>
          </p:nvPr>
        </p:nvSpPr>
        <p:spPr>
          <a:xfrm>
            <a:off x="457200" y="700910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3_Title Slide">
  <p:cSld name="33_Title Slide"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145"/>
          <p:cNvSpPr/>
          <p:nvPr/>
        </p:nvSpPr>
        <p:spPr>
          <a:xfrm>
            <a:off x="0" y="660158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9" name="Google Shape;329;p145"/>
          <p:cNvSpPr txBox="1"/>
          <p:nvPr>
            <p:ph idx="1" type="subTitle"/>
          </p:nvPr>
        </p:nvSpPr>
        <p:spPr>
          <a:xfrm>
            <a:off x="457200" y="1460255"/>
            <a:ext cx="3763108" cy="1002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50000"/>
              </a:lnSpc>
              <a:spcBef>
                <a:spcPts val="240"/>
              </a:spcBef>
              <a:spcAft>
                <a:spcPts val="0"/>
              </a:spcAft>
              <a:buClr>
                <a:srgbClr val="5F4C3B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30" name="Google Shape;330;p14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31" name="Google Shape;331;p145"/>
          <p:cNvSpPr txBox="1"/>
          <p:nvPr>
            <p:ph type="ctrTitle"/>
          </p:nvPr>
        </p:nvSpPr>
        <p:spPr>
          <a:xfrm>
            <a:off x="457200" y="700910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32" name="Google Shape;332;p145"/>
          <p:cNvSpPr txBox="1"/>
          <p:nvPr/>
        </p:nvSpPr>
        <p:spPr>
          <a:xfrm>
            <a:off x="840922" y="113564"/>
            <a:ext cx="5039833" cy="422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F4C3B"/>
              </a:buClr>
              <a:buSzPts val="1400"/>
              <a:buFont typeface="Arial"/>
              <a:buNone/>
            </a:pPr>
            <a:r>
              <a:rPr lang="en-US" sz="1400">
                <a:solidFill>
                  <a:srgbClr val="5F4C3B"/>
                </a:solidFill>
                <a:latin typeface="Open Sans"/>
                <a:ea typeface="Open Sans"/>
                <a:cs typeface="Open Sans"/>
                <a:sym typeface="Open Sans"/>
              </a:rPr>
              <a:t>Cellulite</a:t>
            </a:r>
            <a:endParaRPr/>
          </a:p>
        </p:txBody>
      </p:sp>
      <p:pic>
        <p:nvPicPr>
          <p:cNvPr id="333" name="Google Shape;333;p14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38530" y="209549"/>
            <a:ext cx="261571" cy="261571"/>
          </a:xfrm>
          <a:prstGeom prst="rect">
            <a:avLst/>
          </a:prstGeom>
          <a:noFill/>
          <a:ln>
            <a:noFill/>
          </a:ln>
        </p:spPr>
      </p:pic>
      <p:sp>
        <p:nvSpPr>
          <p:cNvPr id="334" name="Google Shape;334;p145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4_Title Slide">
  <p:cSld name="34_Title Slide"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146"/>
          <p:cNvSpPr/>
          <p:nvPr/>
        </p:nvSpPr>
        <p:spPr>
          <a:xfrm>
            <a:off x="0" y="660158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7" name="Google Shape;337;p146"/>
          <p:cNvSpPr txBox="1"/>
          <p:nvPr>
            <p:ph idx="1" type="subTitle"/>
          </p:nvPr>
        </p:nvSpPr>
        <p:spPr>
          <a:xfrm>
            <a:off x="457200" y="1460255"/>
            <a:ext cx="3763108" cy="1002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50000"/>
              </a:lnSpc>
              <a:spcBef>
                <a:spcPts val="240"/>
              </a:spcBef>
              <a:spcAft>
                <a:spcPts val="0"/>
              </a:spcAft>
              <a:buClr>
                <a:srgbClr val="5F4C3B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38" name="Google Shape;338;p14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39" name="Google Shape;339;p146"/>
          <p:cNvSpPr txBox="1"/>
          <p:nvPr>
            <p:ph type="ctrTitle"/>
          </p:nvPr>
        </p:nvSpPr>
        <p:spPr>
          <a:xfrm>
            <a:off x="457200" y="700910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40" name="Google Shape;340;p146"/>
          <p:cNvSpPr txBox="1"/>
          <p:nvPr/>
        </p:nvSpPr>
        <p:spPr>
          <a:xfrm>
            <a:off x="832758" y="121728"/>
            <a:ext cx="5039833" cy="422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F4C3B"/>
              </a:buClr>
              <a:buSzPts val="1400"/>
              <a:buFont typeface="Arial"/>
              <a:buNone/>
            </a:pPr>
            <a:r>
              <a:rPr lang="en-US" sz="1400">
                <a:solidFill>
                  <a:srgbClr val="5F4C3B"/>
                </a:solidFill>
                <a:latin typeface="Open Sans"/>
                <a:ea typeface="Open Sans"/>
                <a:cs typeface="Open Sans"/>
                <a:sym typeface="Open Sans"/>
              </a:rPr>
              <a:t>Skin Resurfacing/ Rejuvenation</a:t>
            </a:r>
            <a:endParaRPr/>
          </a:p>
        </p:txBody>
      </p:sp>
      <p:pic>
        <p:nvPicPr>
          <p:cNvPr id="341" name="Google Shape;341;p14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38530" y="209549"/>
            <a:ext cx="261571" cy="261571"/>
          </a:xfrm>
          <a:prstGeom prst="rect">
            <a:avLst/>
          </a:prstGeom>
          <a:noFill/>
          <a:ln>
            <a:noFill/>
          </a:ln>
        </p:spPr>
      </p:pic>
      <p:sp>
        <p:nvSpPr>
          <p:cNvPr id="342" name="Google Shape;342;p146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1_Title Slide">
  <p:cSld name="11_Title Slide"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147"/>
          <p:cNvSpPr txBox="1"/>
          <p:nvPr>
            <p:ph idx="1" type="subTitle"/>
          </p:nvPr>
        </p:nvSpPr>
        <p:spPr>
          <a:xfrm>
            <a:off x="457200" y="1222130"/>
            <a:ext cx="3763108" cy="1002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5882"/>
              </a:lnSpc>
              <a:spcBef>
                <a:spcPts val="340"/>
              </a:spcBef>
              <a:spcAft>
                <a:spcPts val="0"/>
              </a:spcAft>
              <a:buClr>
                <a:srgbClr val="5F4C3B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5F4C3B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45" name="Google Shape;345;p14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46" name="Google Shape;346;p147"/>
          <p:cNvSpPr/>
          <p:nvPr/>
        </p:nvSpPr>
        <p:spPr>
          <a:xfrm>
            <a:off x="0" y="422033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7" name="Google Shape;347;p147"/>
          <p:cNvSpPr txBox="1"/>
          <p:nvPr>
            <p:ph type="ctrTitle"/>
          </p:nvPr>
        </p:nvSpPr>
        <p:spPr>
          <a:xfrm>
            <a:off x="457200" y="462785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48" name="Google Shape;348;p147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Title Slide">
  <p:cSld name="3_Title Slide"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148"/>
          <p:cNvSpPr/>
          <p:nvPr/>
        </p:nvSpPr>
        <p:spPr>
          <a:xfrm>
            <a:off x="0" y="0"/>
            <a:ext cx="9144000" cy="1465024"/>
          </a:xfrm>
          <a:prstGeom prst="rect">
            <a:avLst/>
          </a:prstGeom>
          <a:gradFill>
            <a:gsLst>
              <a:gs pos="0">
                <a:srgbClr val="CFC8BE"/>
              </a:gs>
              <a:gs pos="46000">
                <a:srgbClr val="E5E1D6"/>
              </a:gs>
              <a:gs pos="100000">
                <a:srgbClr val="E5E1D6"/>
              </a:gs>
            </a:gsLst>
            <a:lin ang="8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51" name="Google Shape;351;p148"/>
          <p:cNvPicPr preferRelativeResize="0"/>
          <p:nvPr/>
        </p:nvPicPr>
        <p:blipFill rotWithShape="1">
          <a:blip r:embed="rId2">
            <a:alphaModFix/>
          </a:blip>
          <a:srcRect b="0" l="0" r="-171" t="0"/>
          <a:stretch/>
        </p:blipFill>
        <p:spPr>
          <a:xfrm flipH="1">
            <a:off x="-126234" y="1437013"/>
            <a:ext cx="9393325" cy="4747355"/>
          </a:xfrm>
          <a:prstGeom prst="rect">
            <a:avLst/>
          </a:prstGeom>
          <a:noFill/>
          <a:ln>
            <a:noFill/>
          </a:ln>
        </p:spPr>
      </p:pic>
      <p:sp>
        <p:nvSpPr>
          <p:cNvPr id="352" name="Google Shape;352;p14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53" name="Google Shape;353;p148"/>
          <p:cNvSpPr/>
          <p:nvPr/>
        </p:nvSpPr>
        <p:spPr>
          <a:xfrm>
            <a:off x="0" y="422033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4" name="Google Shape;354;p148"/>
          <p:cNvSpPr txBox="1"/>
          <p:nvPr>
            <p:ph type="ctrTitle"/>
          </p:nvPr>
        </p:nvSpPr>
        <p:spPr>
          <a:xfrm>
            <a:off x="457200" y="462785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55" name="Google Shape;355;p148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7_Title Slide">
  <p:cSld name="7_Title Slide"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14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358" name="Google Shape;358;p14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281354" y="-8074"/>
            <a:ext cx="10298933" cy="61793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2_Title Slide">
  <p:cSld name="22_Title Slide"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15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61" name="Google Shape;361;p150"/>
          <p:cNvSpPr/>
          <p:nvPr/>
        </p:nvSpPr>
        <p:spPr>
          <a:xfrm>
            <a:off x="0" y="462783"/>
            <a:ext cx="8532158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2" name="Google Shape;362;p150"/>
          <p:cNvSpPr txBox="1"/>
          <p:nvPr>
            <p:ph type="ctrTitle"/>
          </p:nvPr>
        </p:nvSpPr>
        <p:spPr>
          <a:xfrm>
            <a:off x="3195225" y="505743"/>
            <a:ext cx="4896625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pic>
        <p:nvPicPr>
          <p:cNvPr id="363" name="Google Shape;363;p15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1482166" y="1775074"/>
            <a:ext cx="5825648" cy="44031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2_Title Slide">
  <p:cSld name="12_Title Slide"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15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366" name="Google Shape;366;p15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1175347" y="-132405"/>
            <a:ext cx="3887890" cy="6312769"/>
          </a:xfrm>
          <a:prstGeom prst="rect">
            <a:avLst/>
          </a:prstGeom>
          <a:noFill/>
          <a:ln>
            <a:noFill/>
          </a:ln>
        </p:spPr>
      </p:pic>
      <p:sp>
        <p:nvSpPr>
          <p:cNvPr id="367" name="Google Shape;367;p151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6_Title Slide">
  <p:cSld name="16_Title Slide"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15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370" name="Google Shape;370;p15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560614" y="0"/>
            <a:ext cx="10300607" cy="6180364"/>
          </a:xfrm>
          <a:prstGeom prst="rect">
            <a:avLst/>
          </a:prstGeom>
          <a:noFill/>
          <a:ln>
            <a:noFill/>
          </a:ln>
        </p:spPr>
      </p:pic>
      <p:sp>
        <p:nvSpPr>
          <p:cNvPr id="371" name="Google Shape;371;p152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7_Title Slide">
  <p:cSld name="17_Title Slide"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15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374" name="Google Shape;374;p15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8709" y="0"/>
            <a:ext cx="10314215" cy="6188529"/>
          </a:xfrm>
          <a:prstGeom prst="rect">
            <a:avLst/>
          </a:prstGeom>
          <a:noFill/>
          <a:ln>
            <a:noFill/>
          </a:ln>
        </p:spPr>
      </p:pic>
      <p:sp>
        <p:nvSpPr>
          <p:cNvPr id="375" name="Google Shape;375;p153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Title Slide">
  <p:cSld name="5_Title Slide"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7" name="Google Shape;377;p15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430820" y="-1"/>
            <a:ext cx="10341429" cy="6204857"/>
          </a:xfrm>
          <a:prstGeom prst="rect">
            <a:avLst/>
          </a:prstGeom>
          <a:noFill/>
          <a:ln>
            <a:noFill/>
          </a:ln>
        </p:spPr>
      </p:pic>
      <p:sp>
        <p:nvSpPr>
          <p:cNvPr id="378" name="Google Shape;378;p15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79" name="Google Shape;379;p154"/>
          <p:cNvSpPr/>
          <p:nvPr/>
        </p:nvSpPr>
        <p:spPr>
          <a:xfrm>
            <a:off x="2861120" y="462783"/>
            <a:ext cx="5671038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0" name="Google Shape;380;p154"/>
          <p:cNvSpPr txBox="1"/>
          <p:nvPr>
            <p:ph type="ctrTitle"/>
          </p:nvPr>
        </p:nvSpPr>
        <p:spPr>
          <a:xfrm>
            <a:off x="3195225" y="505743"/>
            <a:ext cx="4896625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81" name="Google Shape;381;p154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8_Title Slide">
  <p:cSld name="18_Title Slide"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3" name="Google Shape;383;p15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351692" y="0"/>
            <a:ext cx="10294581" cy="6176748"/>
          </a:xfrm>
          <a:prstGeom prst="rect">
            <a:avLst/>
          </a:prstGeom>
          <a:noFill/>
          <a:ln>
            <a:noFill/>
          </a:ln>
        </p:spPr>
      </p:pic>
      <p:sp>
        <p:nvSpPr>
          <p:cNvPr id="384" name="Google Shape;384;p15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85" name="Google Shape;385;p155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9_Title Slide">
  <p:cSld name="19_Title Slide"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15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388" name="Google Shape;388;p15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2510287" y="-77637"/>
            <a:ext cx="7200371" cy="6246322"/>
          </a:xfrm>
          <a:prstGeom prst="rect">
            <a:avLst/>
          </a:prstGeom>
          <a:noFill/>
          <a:ln>
            <a:noFill/>
          </a:ln>
        </p:spPr>
      </p:pic>
      <p:sp>
        <p:nvSpPr>
          <p:cNvPr id="389" name="Google Shape;389;p156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2_Title Slide">
  <p:cSld name="32_Title Slide"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15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392" name="Google Shape;392;p15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85064" y="-687433"/>
            <a:ext cx="435498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93" name="Google Shape;393;p157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0_Title Slide">
  <p:cSld name="20_Title Slide"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15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396" name="Google Shape;396;p15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2177582"/>
            <a:ext cx="9144000" cy="39950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1_Title Slide">
  <p:cSld name="21_Title Slide"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15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399" name="Google Shape;399;p159"/>
          <p:cNvPicPr preferRelativeResize="0"/>
          <p:nvPr/>
        </p:nvPicPr>
        <p:blipFill rotWithShape="1">
          <a:blip r:embed="rId2">
            <a:alphaModFix/>
          </a:blip>
          <a:srcRect b="0" l="0" r="0" t="-17119"/>
          <a:stretch/>
        </p:blipFill>
        <p:spPr>
          <a:xfrm>
            <a:off x="0" y="2173964"/>
            <a:ext cx="9144000" cy="3995005"/>
          </a:xfrm>
          <a:prstGeom prst="rect">
            <a:avLst/>
          </a:prstGeom>
          <a:noFill/>
          <a:ln>
            <a:noFill/>
          </a:ln>
        </p:spPr>
      </p:pic>
      <p:sp>
        <p:nvSpPr>
          <p:cNvPr id="400" name="Google Shape;400;p159"/>
          <p:cNvSpPr/>
          <p:nvPr/>
        </p:nvSpPr>
        <p:spPr>
          <a:xfrm>
            <a:off x="0" y="422033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1" name="Google Shape;401;p159"/>
          <p:cNvSpPr txBox="1"/>
          <p:nvPr>
            <p:ph type="ctrTitle"/>
          </p:nvPr>
        </p:nvSpPr>
        <p:spPr>
          <a:xfrm>
            <a:off x="457200" y="462785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02" name="Google Shape;402;p159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Title Slide">
  <p:cSld name="4_Title Slide"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4" name="Google Shape;404;p160"/>
          <p:cNvPicPr preferRelativeResize="0"/>
          <p:nvPr/>
        </p:nvPicPr>
        <p:blipFill rotWithShape="1">
          <a:blip r:embed="rId2">
            <a:alphaModFix/>
          </a:blip>
          <a:srcRect b="0" l="0" r="-6719" t="0"/>
          <a:stretch/>
        </p:blipFill>
        <p:spPr>
          <a:xfrm>
            <a:off x="1" y="-90714"/>
            <a:ext cx="10523916" cy="6262914"/>
          </a:xfrm>
          <a:prstGeom prst="rect">
            <a:avLst/>
          </a:prstGeom>
          <a:noFill/>
          <a:ln>
            <a:noFill/>
          </a:ln>
        </p:spPr>
      </p:pic>
      <p:sp>
        <p:nvSpPr>
          <p:cNvPr id="405" name="Google Shape;405;p160"/>
          <p:cNvSpPr/>
          <p:nvPr/>
        </p:nvSpPr>
        <p:spPr>
          <a:xfrm>
            <a:off x="0" y="460133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6" name="Google Shape;406;p16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07" name="Google Shape;407;p160"/>
          <p:cNvSpPr txBox="1"/>
          <p:nvPr>
            <p:ph type="ctrTitle"/>
          </p:nvPr>
        </p:nvSpPr>
        <p:spPr>
          <a:xfrm>
            <a:off x="3195225" y="505743"/>
            <a:ext cx="4896625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08" name="Google Shape;408;p160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16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11" name="Google Shape;411;p16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12" name="Google Shape;412;p16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13" name="Google Shape;413;p16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14" name="Google Shape;414;p16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15" name="Google Shape;415;p161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16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16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18" name="Google Shape;418;p162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19" name="Google Shape;419;p162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20" name="Google Shape;420;p162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21" name="Google Shape;421;p162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22" name="Google Shape;422;p16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23" name="Google Shape;423;p16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24" name="Google Shape;424;p16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25" name="Google Shape;425;p162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26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16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28" name="Google Shape;428;p16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29" name="Google Shape;429;p16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30" name="Google Shape;430;p16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31" name="Google Shape;431;p163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16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34" name="Google Shape;434;p16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35" name="Google Shape;435;p16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36" name="Google Shape;436;p164"/>
          <p:cNvSpPr txBox="1"/>
          <p:nvPr/>
        </p:nvSpPr>
        <p:spPr>
          <a:xfrm>
            <a:off x="1357993" y="523512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rPr>
              <a:t>‹#›</a:t>
            </a:fld>
            <a:endParaRPr sz="1000">
              <a:solidFill>
                <a:srgbClr val="B2A594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37" name="Google Shape;437;p164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438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p165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40" name="Google Shape;440;p165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41" name="Google Shape;441;p165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42" name="Google Shape;442;p16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43" name="Google Shape;443;p16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44" name="Google Shape;444;p16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45" name="Google Shape;445;p165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446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166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48" name="Google Shape;448;p166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449" name="Google Shape;449;p166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50" name="Google Shape;450;p16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51" name="Google Shape;451;p16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52" name="Google Shape;452;p16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53" name="Google Shape;453;p166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454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16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56" name="Google Shape;456;p167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57" name="Google Shape;457;p16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58" name="Google Shape;458;p16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59" name="Google Shape;459;p16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60" name="Google Shape;460;p167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46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168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63" name="Google Shape;463;p168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64" name="Google Shape;464;p16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65" name="Google Shape;465;p16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66" name="Google Shape;466;p16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67" name="Google Shape;467;p168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8" name="Google Shape;468;p168"/>
          <p:cNvSpPr/>
          <p:nvPr/>
        </p:nvSpPr>
        <p:spPr>
          <a:xfrm>
            <a:off x="62593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WITH NO IMAGE">
  <p:cSld name="TEXT WITH NO IMAGE"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\\192.168.2.109\3bears_work\3 Bears Clients\Apple\Alma Lasers\ALMA GENERAL BRAND\general template PPT Alma\jpgs\top grid.jpg" id="470" name="Google Shape;470;p16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flipH="1" rot="10800000">
            <a:off x="0" y="-1"/>
            <a:ext cx="9144000" cy="553916"/>
          </a:xfrm>
          <a:prstGeom prst="rect">
            <a:avLst/>
          </a:prstGeom>
          <a:noFill/>
          <a:ln>
            <a:noFill/>
          </a:ln>
        </p:spPr>
      </p:pic>
      <p:sp>
        <p:nvSpPr>
          <p:cNvPr id="471" name="Google Shape;471;p169"/>
          <p:cNvSpPr txBox="1"/>
          <p:nvPr/>
        </p:nvSpPr>
        <p:spPr>
          <a:xfrm>
            <a:off x="859797" y="6031526"/>
            <a:ext cx="2243888" cy="3639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266666"/>
              </a:lnSpc>
              <a:spcBef>
                <a:spcPts val="0"/>
              </a:spcBef>
              <a:spcAft>
                <a:spcPts val="0"/>
              </a:spcAft>
              <a:buClr>
                <a:srgbClr val="514A77"/>
              </a:buClr>
              <a:buSzPts val="900"/>
              <a:buFont typeface="Arial"/>
              <a:buNone/>
            </a:pPr>
            <a:r>
              <a:rPr lang="en-US" sz="900">
                <a:solidFill>
                  <a:srgbClr val="514A77"/>
                </a:solidFill>
                <a:latin typeface="Calibri"/>
                <a:ea typeface="Calibri"/>
                <a:cs typeface="Calibri"/>
                <a:sym typeface="Calibri"/>
              </a:rPr>
              <a:t>© 2016 Alma Lasers, Ltd. All rights reserved</a:t>
            </a:r>
            <a:endParaRPr sz="900">
              <a:solidFill>
                <a:srgbClr val="514A7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72" name="Google Shape;472;p169"/>
          <p:cNvCxnSpPr/>
          <p:nvPr/>
        </p:nvCxnSpPr>
        <p:spPr>
          <a:xfrm>
            <a:off x="490525" y="6017034"/>
            <a:ext cx="7985259" cy="0"/>
          </a:xfrm>
          <a:prstGeom prst="straightConnector1">
            <a:avLst/>
          </a:prstGeom>
          <a:noFill/>
          <a:ln cap="flat" cmpd="sng" w="9525">
            <a:solidFill>
              <a:srgbClr val="514A77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descr="\\192.168.2.109\3bears_work\3 Bears Clients\Apple\Alma Lasers\ALMA GENERAL BRAND\general template PPT Alma\jpgs\alma-logo.png" id="473" name="Google Shape;473;p16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64670" y="6211030"/>
            <a:ext cx="1008311" cy="391103"/>
          </a:xfrm>
          <a:prstGeom prst="rect">
            <a:avLst/>
          </a:prstGeom>
          <a:noFill/>
          <a:ln>
            <a:noFill/>
          </a:ln>
        </p:spPr>
      </p:pic>
      <p:sp>
        <p:nvSpPr>
          <p:cNvPr id="474" name="Google Shape;474;p169"/>
          <p:cNvSpPr/>
          <p:nvPr/>
        </p:nvSpPr>
        <p:spPr>
          <a:xfrm>
            <a:off x="492536" y="6159759"/>
            <a:ext cx="228434" cy="228434"/>
          </a:xfrm>
          <a:prstGeom prst="ellipse">
            <a:avLst/>
          </a:prstGeom>
          <a:solidFill>
            <a:srgbClr val="514A7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5" name="Google Shape;475;p169"/>
          <p:cNvSpPr txBox="1"/>
          <p:nvPr/>
        </p:nvSpPr>
        <p:spPr>
          <a:xfrm>
            <a:off x="371061" y="6159759"/>
            <a:ext cx="461598" cy="1970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7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7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6" name="Google Shape;476;p169"/>
          <p:cNvSpPr txBox="1"/>
          <p:nvPr>
            <p:ph idx="1" type="body"/>
          </p:nvPr>
        </p:nvSpPr>
        <p:spPr>
          <a:xfrm>
            <a:off x="431800" y="927100"/>
            <a:ext cx="8039100" cy="4813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35000"/>
              </a:lnSpc>
              <a:spcBef>
                <a:spcPts val="400"/>
              </a:spcBef>
              <a:spcAft>
                <a:spcPts val="0"/>
              </a:spcAft>
              <a:buClr>
                <a:srgbClr val="262626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rgbClr val="514A77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rgbClr val="514A77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rgbClr val="514A77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rgbClr val="514A77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77" name="Google Shape;477;p169"/>
          <p:cNvSpPr txBox="1"/>
          <p:nvPr>
            <p:ph idx="2" type="body"/>
          </p:nvPr>
        </p:nvSpPr>
        <p:spPr>
          <a:xfrm>
            <a:off x="441325" y="110543"/>
            <a:ext cx="8208797" cy="3276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514A77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514A7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533400" lvl="1" marL="914400" marR="0" rtl="0" algn="l">
              <a:spcBef>
                <a:spcPts val="960"/>
              </a:spcBef>
              <a:spcAft>
                <a:spcPts val="0"/>
              </a:spcAft>
              <a:buClr>
                <a:srgbClr val="0C0C0C"/>
              </a:buClr>
              <a:buSzPts val="4800"/>
              <a:buFont typeface="Arial"/>
              <a:buChar char="–"/>
              <a:defRPr b="0" i="0" sz="4800" u="none" cap="none" strike="noStrike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533400" lvl="2" marL="1371600" marR="0" rtl="0" algn="l">
              <a:spcBef>
                <a:spcPts val="960"/>
              </a:spcBef>
              <a:spcAft>
                <a:spcPts val="0"/>
              </a:spcAft>
              <a:buClr>
                <a:srgbClr val="0C0C0C"/>
              </a:buClr>
              <a:buSzPts val="4800"/>
              <a:buFont typeface="Arial"/>
              <a:buChar char="•"/>
              <a:defRPr b="0" i="0" sz="4800" u="none" cap="none" strike="noStrike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533400" lvl="3" marL="1828800" marR="0" rtl="0" algn="l">
              <a:spcBef>
                <a:spcPts val="960"/>
              </a:spcBef>
              <a:spcAft>
                <a:spcPts val="0"/>
              </a:spcAft>
              <a:buClr>
                <a:srgbClr val="0C0C0C"/>
              </a:buClr>
              <a:buSzPts val="4800"/>
              <a:buFont typeface="Arial"/>
              <a:buChar char="–"/>
              <a:defRPr b="0" i="0" sz="4800" u="none" cap="none" strike="noStrike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533400" lvl="4" marL="2286000" marR="0" rtl="0" algn="l">
              <a:spcBef>
                <a:spcPts val="960"/>
              </a:spcBef>
              <a:spcAft>
                <a:spcPts val="0"/>
              </a:spcAft>
              <a:buClr>
                <a:srgbClr val="0C0C0C"/>
              </a:buClr>
              <a:buSzPts val="4800"/>
              <a:buFont typeface="Arial"/>
              <a:buChar char="»"/>
              <a:defRPr b="0" i="0" sz="4800" u="none" cap="none" strike="noStrike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0_Title Slide" type="title">
  <p:cSld name="TITLE">
    <p:spTree>
      <p:nvGrpSpPr>
        <p:cNvPr id="483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p82"/>
          <p:cNvSpPr/>
          <p:nvPr/>
        </p:nvSpPr>
        <p:spPr>
          <a:xfrm>
            <a:off x="0" y="474416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5" name="Google Shape;485;p82"/>
          <p:cNvSpPr txBox="1"/>
          <p:nvPr>
            <p:ph idx="1" type="subTitle"/>
          </p:nvPr>
        </p:nvSpPr>
        <p:spPr>
          <a:xfrm>
            <a:off x="457200" y="1460255"/>
            <a:ext cx="3763108" cy="1002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50000"/>
              </a:lnSpc>
              <a:spcBef>
                <a:spcPts val="240"/>
              </a:spcBef>
              <a:spcAft>
                <a:spcPts val="0"/>
              </a:spcAft>
              <a:buClr>
                <a:srgbClr val="5F4C3B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86" name="Google Shape;486;p8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87" name="Google Shape;487;p82"/>
          <p:cNvSpPr txBox="1"/>
          <p:nvPr>
            <p:ph type="ctrTitle"/>
          </p:nvPr>
        </p:nvSpPr>
        <p:spPr>
          <a:xfrm>
            <a:off x="457200" y="700910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88" name="Google Shape;488;p82"/>
          <p:cNvSpPr txBox="1"/>
          <p:nvPr/>
        </p:nvSpPr>
        <p:spPr>
          <a:xfrm>
            <a:off x="3871912" y="6283081"/>
            <a:ext cx="1400176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BACK</a:t>
            </a:r>
            <a:endParaRPr sz="16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8_Title Slide">
  <p:cSld name="18_Title Slide">
    <p:spTree>
      <p:nvGrpSpPr>
        <p:cNvPr id="489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0" name="Google Shape;490;p8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351692" y="0"/>
            <a:ext cx="10294581" cy="6176748"/>
          </a:xfrm>
          <a:prstGeom prst="rect">
            <a:avLst/>
          </a:prstGeom>
          <a:noFill/>
          <a:ln>
            <a:noFill/>
          </a:ln>
        </p:spPr>
      </p:pic>
      <p:sp>
        <p:nvSpPr>
          <p:cNvPr id="491" name="Google Shape;491;p8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92" name="Google Shape;492;p83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493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p17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95" name="Google Shape;495;p170"/>
          <p:cNvSpPr/>
          <p:nvPr/>
        </p:nvSpPr>
        <p:spPr>
          <a:xfrm>
            <a:off x="0" y="439617"/>
            <a:ext cx="8686800" cy="413239"/>
          </a:xfrm>
          <a:prstGeom prst="rect">
            <a:avLst/>
          </a:prstGeom>
          <a:solidFill>
            <a:srgbClr val="DCD5C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6" name="Google Shape;496;p170"/>
          <p:cNvSpPr txBox="1"/>
          <p:nvPr>
            <p:ph type="ctrTitle"/>
          </p:nvPr>
        </p:nvSpPr>
        <p:spPr>
          <a:xfrm>
            <a:off x="457200" y="436409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Title Slide">
  <p:cSld name="2_Title Slide">
    <p:spTree>
      <p:nvGrpSpPr>
        <p:cNvPr id="497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17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99" name="Google Shape;499;p171"/>
          <p:cNvSpPr/>
          <p:nvPr/>
        </p:nvSpPr>
        <p:spPr>
          <a:xfrm>
            <a:off x="0" y="422033"/>
            <a:ext cx="8686800" cy="562706"/>
          </a:xfrm>
          <a:prstGeom prst="rect">
            <a:avLst/>
          </a:prstGeom>
          <a:solidFill>
            <a:srgbClr val="DCD5C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0" name="Google Shape;500;p171"/>
          <p:cNvSpPr txBox="1"/>
          <p:nvPr>
            <p:ph type="ctrTitle"/>
          </p:nvPr>
        </p:nvSpPr>
        <p:spPr>
          <a:xfrm>
            <a:off x="457200" y="462785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_Title Slide">
  <p:cSld name="6_Title Slide">
    <p:spTree>
      <p:nvGrpSpPr>
        <p:cNvPr id="50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p172"/>
          <p:cNvSpPr/>
          <p:nvPr/>
        </p:nvSpPr>
        <p:spPr>
          <a:xfrm>
            <a:off x="0" y="660158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3" name="Google Shape;503;p172"/>
          <p:cNvSpPr txBox="1"/>
          <p:nvPr>
            <p:ph idx="1" type="subTitle"/>
          </p:nvPr>
        </p:nvSpPr>
        <p:spPr>
          <a:xfrm>
            <a:off x="457200" y="1460255"/>
            <a:ext cx="3763108" cy="1002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50000"/>
              </a:lnSpc>
              <a:spcBef>
                <a:spcPts val="240"/>
              </a:spcBef>
              <a:spcAft>
                <a:spcPts val="0"/>
              </a:spcAft>
              <a:buClr>
                <a:srgbClr val="5F4C3B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04" name="Google Shape;504;p17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05" name="Google Shape;505;p172"/>
          <p:cNvSpPr txBox="1"/>
          <p:nvPr>
            <p:ph type="ctrTitle"/>
          </p:nvPr>
        </p:nvSpPr>
        <p:spPr>
          <a:xfrm>
            <a:off x="457200" y="700910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06" name="Google Shape;506;p172"/>
          <p:cNvSpPr txBox="1"/>
          <p:nvPr/>
        </p:nvSpPr>
        <p:spPr>
          <a:xfrm>
            <a:off x="824594" y="105400"/>
            <a:ext cx="5039833" cy="422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55DA5"/>
              </a:buClr>
              <a:buSzPts val="1400"/>
              <a:buFont typeface="Arial"/>
              <a:buNone/>
            </a:pPr>
            <a:r>
              <a:rPr lang="en-US" sz="1400">
                <a:solidFill>
                  <a:srgbClr val="855DA5"/>
                </a:solidFill>
                <a:latin typeface="Open Sans"/>
                <a:ea typeface="Open Sans"/>
                <a:cs typeface="Open Sans"/>
                <a:sym typeface="Open Sans"/>
              </a:rPr>
              <a:t>Effective</a:t>
            </a:r>
            <a:r>
              <a:rPr lang="en-US" sz="1400">
                <a:solidFill>
                  <a:srgbClr val="B5A896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</a:t>
            </a:r>
            <a:r>
              <a:rPr lang="en-US" sz="1400">
                <a:solidFill>
                  <a:srgbClr val="B5A896"/>
                </a:solidFill>
                <a:latin typeface="Arial"/>
                <a:ea typeface="Arial"/>
                <a:cs typeface="Arial"/>
                <a:sym typeface="Arial"/>
              </a:rPr>
              <a:t>Dielectric Heating</a:t>
            </a:r>
            <a:endParaRPr/>
          </a:p>
        </p:txBody>
      </p:sp>
      <p:pic>
        <p:nvPicPr>
          <p:cNvPr id="507" name="Google Shape;507;p17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38530" y="209549"/>
            <a:ext cx="261571" cy="261571"/>
          </a:xfrm>
          <a:prstGeom prst="rect">
            <a:avLst/>
          </a:prstGeom>
          <a:noFill/>
          <a:ln>
            <a:noFill/>
          </a:ln>
        </p:spPr>
      </p:pic>
      <p:sp>
        <p:nvSpPr>
          <p:cNvPr id="508" name="Google Shape;508;p172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3_Title Slide">
  <p:cSld name="23_Title Slide">
    <p:spTree>
      <p:nvGrpSpPr>
        <p:cNvPr id="509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p173"/>
          <p:cNvSpPr/>
          <p:nvPr/>
        </p:nvSpPr>
        <p:spPr>
          <a:xfrm>
            <a:off x="0" y="660158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1" name="Google Shape;511;p173"/>
          <p:cNvSpPr txBox="1"/>
          <p:nvPr>
            <p:ph idx="1" type="subTitle"/>
          </p:nvPr>
        </p:nvSpPr>
        <p:spPr>
          <a:xfrm>
            <a:off x="457200" y="1460255"/>
            <a:ext cx="3763108" cy="1002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50000"/>
              </a:lnSpc>
              <a:spcBef>
                <a:spcPts val="240"/>
              </a:spcBef>
              <a:spcAft>
                <a:spcPts val="0"/>
              </a:spcAft>
              <a:buClr>
                <a:srgbClr val="5F4C3B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12" name="Google Shape;512;p17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13" name="Google Shape;513;p173"/>
          <p:cNvSpPr txBox="1"/>
          <p:nvPr>
            <p:ph type="ctrTitle"/>
          </p:nvPr>
        </p:nvSpPr>
        <p:spPr>
          <a:xfrm>
            <a:off x="457200" y="700910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14" name="Google Shape;514;p173"/>
          <p:cNvSpPr txBox="1"/>
          <p:nvPr/>
        </p:nvSpPr>
        <p:spPr>
          <a:xfrm>
            <a:off x="832758" y="105400"/>
            <a:ext cx="5039833" cy="422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E4669"/>
              </a:buClr>
              <a:buSzPts val="1400"/>
              <a:buFont typeface="Arial"/>
              <a:buNone/>
            </a:pPr>
            <a:r>
              <a:rPr b="1" lang="en-US" sz="1400">
                <a:solidFill>
                  <a:srgbClr val="4E4669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Deep</a:t>
            </a:r>
            <a:r>
              <a:rPr lang="en-US" sz="1400">
                <a:solidFill>
                  <a:srgbClr val="B5A896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</a:t>
            </a:r>
            <a:r>
              <a:rPr lang="en-US" sz="1400">
                <a:solidFill>
                  <a:srgbClr val="B5A896"/>
                </a:solidFill>
                <a:latin typeface="Arial"/>
                <a:ea typeface="Arial"/>
                <a:cs typeface="Arial"/>
                <a:sym typeface="Arial"/>
              </a:rPr>
              <a:t>Unipolar</a:t>
            </a:r>
            <a:endParaRPr/>
          </a:p>
        </p:txBody>
      </p:sp>
      <p:pic>
        <p:nvPicPr>
          <p:cNvPr id="515" name="Google Shape;515;p17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38530" y="209549"/>
            <a:ext cx="261571" cy="261571"/>
          </a:xfrm>
          <a:prstGeom prst="rect">
            <a:avLst/>
          </a:prstGeom>
          <a:noFill/>
          <a:ln>
            <a:noFill/>
          </a:ln>
        </p:spPr>
      </p:pic>
      <p:sp>
        <p:nvSpPr>
          <p:cNvPr id="516" name="Google Shape;516;p173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4_Title Slide">
  <p:cSld name="24_Title Slide">
    <p:spTree>
      <p:nvGrpSpPr>
        <p:cNvPr id="517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p174"/>
          <p:cNvSpPr/>
          <p:nvPr/>
        </p:nvSpPr>
        <p:spPr>
          <a:xfrm>
            <a:off x="0" y="660158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9" name="Google Shape;519;p174"/>
          <p:cNvSpPr txBox="1"/>
          <p:nvPr>
            <p:ph idx="1" type="subTitle"/>
          </p:nvPr>
        </p:nvSpPr>
        <p:spPr>
          <a:xfrm>
            <a:off x="457200" y="1460255"/>
            <a:ext cx="3763108" cy="1002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50000"/>
              </a:lnSpc>
              <a:spcBef>
                <a:spcPts val="240"/>
              </a:spcBef>
              <a:spcAft>
                <a:spcPts val="0"/>
              </a:spcAft>
              <a:buClr>
                <a:srgbClr val="5F4C3B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20" name="Google Shape;520;p17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21" name="Google Shape;521;p174"/>
          <p:cNvSpPr txBox="1"/>
          <p:nvPr>
            <p:ph type="ctrTitle"/>
          </p:nvPr>
        </p:nvSpPr>
        <p:spPr>
          <a:xfrm>
            <a:off x="457200" y="700910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22" name="Google Shape;522;p174"/>
          <p:cNvSpPr txBox="1"/>
          <p:nvPr/>
        </p:nvSpPr>
        <p:spPr>
          <a:xfrm>
            <a:off x="832758" y="105400"/>
            <a:ext cx="5039833" cy="422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9796B"/>
              </a:buClr>
              <a:buSzPts val="1400"/>
              <a:buFont typeface="Arial"/>
              <a:buNone/>
            </a:pPr>
            <a:r>
              <a:rPr b="1" lang="en-US" sz="1400">
                <a:solidFill>
                  <a:srgbClr val="89796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Powerful</a:t>
            </a:r>
            <a:r>
              <a:rPr lang="en-US" sz="1400">
                <a:solidFill>
                  <a:srgbClr val="B5A896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</a:t>
            </a:r>
            <a:r>
              <a:rPr lang="en-US" sz="1400">
                <a:solidFill>
                  <a:srgbClr val="B5A896"/>
                </a:solidFill>
                <a:latin typeface="Arial"/>
                <a:ea typeface="Arial"/>
                <a:cs typeface="Arial"/>
                <a:sym typeface="Arial"/>
              </a:rPr>
              <a:t>Impedance Matching</a:t>
            </a:r>
            <a:endParaRPr/>
          </a:p>
        </p:txBody>
      </p:sp>
      <p:pic>
        <p:nvPicPr>
          <p:cNvPr id="523" name="Google Shape;523;p17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38530" y="209549"/>
            <a:ext cx="261571" cy="261571"/>
          </a:xfrm>
          <a:prstGeom prst="rect">
            <a:avLst/>
          </a:prstGeom>
          <a:noFill/>
          <a:ln>
            <a:noFill/>
          </a:ln>
        </p:spPr>
      </p:pic>
      <p:sp>
        <p:nvSpPr>
          <p:cNvPr id="524" name="Google Shape;524;p174"/>
          <p:cNvSpPr/>
          <p:nvPr/>
        </p:nvSpPr>
        <p:spPr>
          <a:xfrm>
            <a:off x="65314" y="6364514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5_Title Slide">
  <p:cSld name="25_Title Slide">
    <p:spTree>
      <p:nvGrpSpPr>
        <p:cNvPr id="525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p175"/>
          <p:cNvSpPr/>
          <p:nvPr/>
        </p:nvSpPr>
        <p:spPr>
          <a:xfrm>
            <a:off x="0" y="660158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7" name="Google Shape;527;p175"/>
          <p:cNvSpPr txBox="1"/>
          <p:nvPr>
            <p:ph idx="1" type="subTitle"/>
          </p:nvPr>
        </p:nvSpPr>
        <p:spPr>
          <a:xfrm>
            <a:off x="457200" y="1460255"/>
            <a:ext cx="3763108" cy="1002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50000"/>
              </a:lnSpc>
              <a:spcBef>
                <a:spcPts val="240"/>
              </a:spcBef>
              <a:spcAft>
                <a:spcPts val="0"/>
              </a:spcAft>
              <a:buClr>
                <a:srgbClr val="5F4C3B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28" name="Google Shape;528;p17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29" name="Google Shape;529;p175"/>
          <p:cNvSpPr txBox="1"/>
          <p:nvPr>
            <p:ph type="ctrTitle"/>
          </p:nvPr>
        </p:nvSpPr>
        <p:spPr>
          <a:xfrm>
            <a:off x="457200" y="700910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0" name="Google Shape;530;p175"/>
          <p:cNvSpPr txBox="1"/>
          <p:nvPr/>
        </p:nvSpPr>
        <p:spPr>
          <a:xfrm>
            <a:off x="840922" y="105400"/>
            <a:ext cx="5039833" cy="422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7BDBB"/>
              </a:buClr>
              <a:buSzPts val="1400"/>
              <a:buFont typeface="Arial"/>
              <a:buNone/>
            </a:pPr>
            <a:r>
              <a:rPr b="1" lang="en-US" sz="1400">
                <a:solidFill>
                  <a:srgbClr val="27BDB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Focused</a:t>
            </a:r>
            <a:r>
              <a:rPr lang="en-US" sz="1400">
                <a:solidFill>
                  <a:srgbClr val="B5A896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</a:t>
            </a:r>
            <a:r>
              <a:rPr lang="en-US" sz="1400">
                <a:solidFill>
                  <a:srgbClr val="B5A896"/>
                </a:solidFill>
                <a:latin typeface="Arial"/>
                <a:ea typeface="Arial"/>
                <a:cs typeface="Arial"/>
                <a:sym typeface="Arial"/>
              </a:rPr>
              <a:t>Depth </a:t>
            </a:r>
            <a:r>
              <a:rPr lang="en-US" sz="1400">
                <a:solidFill>
                  <a:srgbClr val="BBAE9D"/>
                </a:solidFill>
                <a:latin typeface="Arial"/>
                <a:ea typeface="Arial"/>
                <a:cs typeface="Arial"/>
                <a:sym typeface="Arial"/>
              </a:rPr>
              <a:t>control</a:t>
            </a:r>
            <a:r>
              <a:rPr lang="en-US" sz="1400">
                <a:solidFill>
                  <a:srgbClr val="B5A89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pic>
        <p:nvPicPr>
          <p:cNvPr id="531" name="Google Shape;531;p17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38530" y="209549"/>
            <a:ext cx="261571" cy="261571"/>
          </a:xfrm>
          <a:prstGeom prst="rect">
            <a:avLst/>
          </a:prstGeom>
          <a:noFill/>
          <a:ln>
            <a:noFill/>
          </a:ln>
        </p:spPr>
      </p:pic>
      <p:sp>
        <p:nvSpPr>
          <p:cNvPr id="532" name="Google Shape;532;p175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6_Title Slide">
  <p:cSld name="26_Title Slide">
    <p:spTree>
      <p:nvGrpSpPr>
        <p:cNvPr id="533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176"/>
          <p:cNvSpPr/>
          <p:nvPr/>
        </p:nvSpPr>
        <p:spPr>
          <a:xfrm>
            <a:off x="0" y="660158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5" name="Google Shape;535;p176"/>
          <p:cNvSpPr txBox="1"/>
          <p:nvPr>
            <p:ph idx="1" type="subTitle"/>
          </p:nvPr>
        </p:nvSpPr>
        <p:spPr>
          <a:xfrm>
            <a:off x="457200" y="1460255"/>
            <a:ext cx="3763108" cy="1002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50000"/>
              </a:lnSpc>
              <a:spcBef>
                <a:spcPts val="240"/>
              </a:spcBef>
              <a:spcAft>
                <a:spcPts val="0"/>
              </a:spcAft>
              <a:buClr>
                <a:srgbClr val="5F4C3B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6" name="Google Shape;536;p17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37" name="Google Shape;537;p176"/>
          <p:cNvSpPr txBox="1"/>
          <p:nvPr>
            <p:ph type="ctrTitle"/>
          </p:nvPr>
        </p:nvSpPr>
        <p:spPr>
          <a:xfrm>
            <a:off x="457200" y="700910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8" name="Google Shape;538;p176"/>
          <p:cNvSpPr txBox="1"/>
          <p:nvPr/>
        </p:nvSpPr>
        <p:spPr>
          <a:xfrm>
            <a:off x="832758" y="113564"/>
            <a:ext cx="5039833" cy="422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BBAE9D"/>
              </a:buClr>
              <a:buSzPts val="1400"/>
              <a:buFont typeface="Arial"/>
              <a:buNone/>
            </a:pPr>
            <a:r>
              <a:rPr lang="en-US" sz="1400">
                <a:solidFill>
                  <a:srgbClr val="BBAE9D"/>
                </a:solidFill>
                <a:latin typeface="Arial"/>
                <a:ea typeface="Arial"/>
                <a:cs typeface="Arial"/>
                <a:sym typeface="Arial"/>
              </a:rPr>
              <a:t>Cold Shear Wave &amp; Hot Ultrasound</a:t>
            </a:r>
            <a:endParaRPr/>
          </a:p>
        </p:txBody>
      </p:sp>
      <p:pic>
        <p:nvPicPr>
          <p:cNvPr id="539" name="Google Shape;539;p17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38530" y="209549"/>
            <a:ext cx="261571" cy="261571"/>
          </a:xfrm>
          <a:prstGeom prst="rect">
            <a:avLst/>
          </a:prstGeom>
          <a:noFill/>
          <a:ln>
            <a:noFill/>
          </a:ln>
        </p:spPr>
      </p:pic>
      <p:sp>
        <p:nvSpPr>
          <p:cNvPr id="540" name="Google Shape;540;p176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7_Title Slide">
  <p:cSld name="27_Title Slide">
    <p:spTree>
      <p:nvGrpSpPr>
        <p:cNvPr id="54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p177"/>
          <p:cNvSpPr/>
          <p:nvPr/>
        </p:nvSpPr>
        <p:spPr>
          <a:xfrm>
            <a:off x="0" y="660158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3" name="Google Shape;543;p177"/>
          <p:cNvSpPr txBox="1"/>
          <p:nvPr>
            <p:ph idx="1" type="subTitle"/>
          </p:nvPr>
        </p:nvSpPr>
        <p:spPr>
          <a:xfrm>
            <a:off x="457200" y="1460255"/>
            <a:ext cx="3763108" cy="1002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50000"/>
              </a:lnSpc>
              <a:spcBef>
                <a:spcPts val="240"/>
              </a:spcBef>
              <a:spcAft>
                <a:spcPts val="0"/>
              </a:spcAft>
              <a:buClr>
                <a:srgbClr val="5F4C3B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4" name="Google Shape;544;p17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45" name="Google Shape;545;p177"/>
          <p:cNvSpPr txBox="1"/>
          <p:nvPr>
            <p:ph type="ctrTitle"/>
          </p:nvPr>
        </p:nvSpPr>
        <p:spPr>
          <a:xfrm>
            <a:off x="457200" y="700910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6" name="Google Shape;546;p177"/>
          <p:cNvSpPr txBox="1"/>
          <p:nvPr/>
        </p:nvSpPr>
        <p:spPr>
          <a:xfrm>
            <a:off x="857250" y="105400"/>
            <a:ext cx="5039833" cy="422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BBAE9D"/>
              </a:buClr>
              <a:buSzPts val="1400"/>
              <a:buFont typeface="Arial"/>
              <a:buNone/>
            </a:pPr>
            <a:r>
              <a:rPr lang="en-US" sz="1400">
                <a:solidFill>
                  <a:srgbClr val="BBAE9D"/>
                </a:solidFill>
                <a:latin typeface="Arial"/>
                <a:ea typeface="Arial"/>
                <a:cs typeface="Arial"/>
                <a:sym typeface="Arial"/>
              </a:rPr>
              <a:t>Microplasma</a:t>
            </a:r>
            <a:endParaRPr sz="1400">
              <a:solidFill>
                <a:srgbClr val="BBAE9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47" name="Google Shape;547;p17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38530" y="209549"/>
            <a:ext cx="261571" cy="261571"/>
          </a:xfrm>
          <a:prstGeom prst="rect">
            <a:avLst/>
          </a:prstGeom>
          <a:noFill/>
          <a:ln>
            <a:noFill/>
          </a:ln>
        </p:spPr>
      </p:pic>
      <p:sp>
        <p:nvSpPr>
          <p:cNvPr id="548" name="Google Shape;548;p177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8_Title Slide">
  <p:cSld name="28_Title Slide">
    <p:spTree>
      <p:nvGrpSpPr>
        <p:cNvPr id="549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p178"/>
          <p:cNvSpPr/>
          <p:nvPr/>
        </p:nvSpPr>
        <p:spPr>
          <a:xfrm>
            <a:off x="0" y="660158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1" name="Google Shape;551;p178"/>
          <p:cNvSpPr txBox="1"/>
          <p:nvPr>
            <p:ph idx="1" type="subTitle"/>
          </p:nvPr>
        </p:nvSpPr>
        <p:spPr>
          <a:xfrm>
            <a:off x="457200" y="1460255"/>
            <a:ext cx="3763108" cy="1002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50000"/>
              </a:lnSpc>
              <a:spcBef>
                <a:spcPts val="240"/>
              </a:spcBef>
              <a:spcAft>
                <a:spcPts val="0"/>
              </a:spcAft>
              <a:buClr>
                <a:srgbClr val="5F4C3B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2" name="Google Shape;552;p17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53" name="Google Shape;553;p178"/>
          <p:cNvSpPr txBox="1"/>
          <p:nvPr>
            <p:ph type="ctrTitle"/>
          </p:nvPr>
        </p:nvSpPr>
        <p:spPr>
          <a:xfrm>
            <a:off x="457200" y="700910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4" name="Google Shape;554;p178"/>
          <p:cNvSpPr txBox="1"/>
          <p:nvPr/>
        </p:nvSpPr>
        <p:spPr>
          <a:xfrm>
            <a:off x="832758" y="113564"/>
            <a:ext cx="5039833" cy="422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BBAE9D"/>
              </a:buClr>
              <a:buSzPts val="1400"/>
              <a:buFont typeface="Arial"/>
              <a:buNone/>
            </a:pPr>
            <a:r>
              <a:rPr lang="en-US" sz="1400">
                <a:solidFill>
                  <a:srgbClr val="BBAE9D"/>
                </a:solidFill>
                <a:latin typeface="Arial"/>
                <a:ea typeface="Arial"/>
                <a:cs typeface="Arial"/>
                <a:sym typeface="Arial"/>
              </a:rPr>
              <a:t>Impact (Trans Epidermal Delivery)</a:t>
            </a:r>
            <a:endParaRPr/>
          </a:p>
        </p:txBody>
      </p:sp>
      <p:pic>
        <p:nvPicPr>
          <p:cNvPr id="555" name="Google Shape;555;p17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38530" y="209549"/>
            <a:ext cx="261571" cy="2615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9_Title Slide">
  <p:cSld name="29_Title Slide">
    <p:spTree>
      <p:nvGrpSpPr>
        <p:cNvPr id="556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p179"/>
          <p:cNvSpPr/>
          <p:nvPr/>
        </p:nvSpPr>
        <p:spPr>
          <a:xfrm>
            <a:off x="0" y="660158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8" name="Google Shape;558;p179"/>
          <p:cNvSpPr txBox="1"/>
          <p:nvPr>
            <p:ph idx="1" type="subTitle"/>
          </p:nvPr>
        </p:nvSpPr>
        <p:spPr>
          <a:xfrm>
            <a:off x="457200" y="1460255"/>
            <a:ext cx="3763108" cy="1002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50000"/>
              </a:lnSpc>
              <a:spcBef>
                <a:spcPts val="240"/>
              </a:spcBef>
              <a:spcAft>
                <a:spcPts val="0"/>
              </a:spcAft>
              <a:buClr>
                <a:srgbClr val="5F4C3B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9" name="Google Shape;559;p17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60" name="Google Shape;560;p179"/>
          <p:cNvSpPr txBox="1"/>
          <p:nvPr>
            <p:ph type="ctrTitle"/>
          </p:nvPr>
        </p:nvSpPr>
        <p:spPr>
          <a:xfrm>
            <a:off x="457200" y="700910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61" name="Google Shape;561;p179"/>
          <p:cNvSpPr txBox="1"/>
          <p:nvPr/>
        </p:nvSpPr>
        <p:spPr>
          <a:xfrm>
            <a:off x="832758" y="113564"/>
            <a:ext cx="5039833" cy="422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BBAE9D"/>
              </a:buClr>
              <a:buSzPts val="1400"/>
              <a:buFont typeface="Arial"/>
              <a:buNone/>
            </a:pPr>
            <a:r>
              <a:rPr lang="en-US" sz="1400">
                <a:solidFill>
                  <a:srgbClr val="BBAE9D"/>
                </a:solidFill>
                <a:latin typeface="Arial"/>
                <a:ea typeface="Arial"/>
                <a:cs typeface="Arial"/>
                <a:sym typeface="Arial"/>
              </a:rPr>
              <a:t>Tune Face &amp; Tune Body</a:t>
            </a:r>
            <a:endParaRPr sz="1400">
              <a:solidFill>
                <a:srgbClr val="BBAE9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62" name="Google Shape;562;p17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38530" y="209549"/>
            <a:ext cx="261571" cy="2615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1_Title Slide">
  <p:cSld name="31_Title Slide">
    <p:spTree>
      <p:nvGrpSpPr>
        <p:cNvPr id="563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p180"/>
          <p:cNvSpPr/>
          <p:nvPr/>
        </p:nvSpPr>
        <p:spPr>
          <a:xfrm>
            <a:off x="0" y="660158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5" name="Google Shape;565;p180"/>
          <p:cNvSpPr txBox="1"/>
          <p:nvPr>
            <p:ph idx="1" type="subTitle"/>
          </p:nvPr>
        </p:nvSpPr>
        <p:spPr>
          <a:xfrm>
            <a:off x="457200" y="1460255"/>
            <a:ext cx="3763108" cy="1002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50000"/>
              </a:lnSpc>
              <a:spcBef>
                <a:spcPts val="240"/>
              </a:spcBef>
              <a:spcAft>
                <a:spcPts val="0"/>
              </a:spcAft>
              <a:buClr>
                <a:srgbClr val="5F4C3B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66" name="Google Shape;566;p18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67" name="Google Shape;567;p180"/>
          <p:cNvSpPr txBox="1"/>
          <p:nvPr>
            <p:ph type="ctrTitle"/>
          </p:nvPr>
        </p:nvSpPr>
        <p:spPr>
          <a:xfrm>
            <a:off x="457200" y="700910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3_Title Slide">
  <p:cSld name="33_Title Slide">
    <p:spTree>
      <p:nvGrpSpPr>
        <p:cNvPr id="568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p181"/>
          <p:cNvSpPr/>
          <p:nvPr/>
        </p:nvSpPr>
        <p:spPr>
          <a:xfrm>
            <a:off x="0" y="660158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0" name="Google Shape;570;p181"/>
          <p:cNvSpPr txBox="1"/>
          <p:nvPr>
            <p:ph idx="1" type="subTitle"/>
          </p:nvPr>
        </p:nvSpPr>
        <p:spPr>
          <a:xfrm>
            <a:off x="457200" y="1460255"/>
            <a:ext cx="3763108" cy="1002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50000"/>
              </a:lnSpc>
              <a:spcBef>
                <a:spcPts val="240"/>
              </a:spcBef>
              <a:spcAft>
                <a:spcPts val="0"/>
              </a:spcAft>
              <a:buClr>
                <a:srgbClr val="5F4C3B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71" name="Google Shape;571;p18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72" name="Google Shape;572;p181"/>
          <p:cNvSpPr txBox="1"/>
          <p:nvPr>
            <p:ph type="ctrTitle"/>
          </p:nvPr>
        </p:nvSpPr>
        <p:spPr>
          <a:xfrm>
            <a:off x="457200" y="700910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73" name="Google Shape;573;p181"/>
          <p:cNvSpPr txBox="1"/>
          <p:nvPr/>
        </p:nvSpPr>
        <p:spPr>
          <a:xfrm>
            <a:off x="840922" y="113564"/>
            <a:ext cx="5039833" cy="422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F4C3B"/>
              </a:buClr>
              <a:buSzPts val="1400"/>
              <a:buFont typeface="Arial"/>
              <a:buNone/>
            </a:pPr>
            <a:r>
              <a:rPr lang="en-US" sz="1400">
                <a:solidFill>
                  <a:srgbClr val="5F4C3B"/>
                </a:solidFill>
                <a:latin typeface="Open Sans"/>
                <a:ea typeface="Open Sans"/>
                <a:cs typeface="Open Sans"/>
                <a:sym typeface="Open Sans"/>
              </a:rPr>
              <a:t>Cellulite</a:t>
            </a:r>
            <a:endParaRPr/>
          </a:p>
        </p:txBody>
      </p:sp>
      <p:pic>
        <p:nvPicPr>
          <p:cNvPr id="574" name="Google Shape;574;p18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38530" y="209549"/>
            <a:ext cx="261571" cy="261571"/>
          </a:xfrm>
          <a:prstGeom prst="rect">
            <a:avLst/>
          </a:prstGeom>
          <a:noFill/>
          <a:ln>
            <a:noFill/>
          </a:ln>
        </p:spPr>
      </p:pic>
      <p:sp>
        <p:nvSpPr>
          <p:cNvPr id="575" name="Google Shape;575;p181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4_Title Slide">
  <p:cSld name="34_Title Slide">
    <p:spTree>
      <p:nvGrpSpPr>
        <p:cNvPr id="576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p182"/>
          <p:cNvSpPr/>
          <p:nvPr/>
        </p:nvSpPr>
        <p:spPr>
          <a:xfrm>
            <a:off x="0" y="660158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8" name="Google Shape;578;p182"/>
          <p:cNvSpPr txBox="1"/>
          <p:nvPr>
            <p:ph idx="1" type="subTitle"/>
          </p:nvPr>
        </p:nvSpPr>
        <p:spPr>
          <a:xfrm>
            <a:off x="457200" y="1460255"/>
            <a:ext cx="3763108" cy="1002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50000"/>
              </a:lnSpc>
              <a:spcBef>
                <a:spcPts val="240"/>
              </a:spcBef>
              <a:spcAft>
                <a:spcPts val="0"/>
              </a:spcAft>
              <a:buClr>
                <a:srgbClr val="5F4C3B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79" name="Google Shape;579;p18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80" name="Google Shape;580;p182"/>
          <p:cNvSpPr txBox="1"/>
          <p:nvPr>
            <p:ph type="ctrTitle"/>
          </p:nvPr>
        </p:nvSpPr>
        <p:spPr>
          <a:xfrm>
            <a:off x="457200" y="700910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81" name="Google Shape;581;p182"/>
          <p:cNvSpPr txBox="1"/>
          <p:nvPr/>
        </p:nvSpPr>
        <p:spPr>
          <a:xfrm>
            <a:off x="832758" y="121728"/>
            <a:ext cx="5039833" cy="422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F4C3B"/>
              </a:buClr>
              <a:buSzPts val="1400"/>
              <a:buFont typeface="Arial"/>
              <a:buNone/>
            </a:pPr>
            <a:r>
              <a:rPr lang="en-US" sz="1400">
                <a:solidFill>
                  <a:srgbClr val="5F4C3B"/>
                </a:solidFill>
                <a:latin typeface="Open Sans"/>
                <a:ea typeface="Open Sans"/>
                <a:cs typeface="Open Sans"/>
                <a:sym typeface="Open Sans"/>
              </a:rPr>
              <a:t>Skin Resurfacing/ Rejuvenation</a:t>
            </a:r>
            <a:endParaRPr/>
          </a:p>
        </p:txBody>
      </p:sp>
      <p:pic>
        <p:nvPicPr>
          <p:cNvPr id="582" name="Google Shape;582;p18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38530" y="209549"/>
            <a:ext cx="261571" cy="261571"/>
          </a:xfrm>
          <a:prstGeom prst="rect">
            <a:avLst/>
          </a:prstGeom>
          <a:noFill/>
          <a:ln>
            <a:noFill/>
          </a:ln>
        </p:spPr>
      </p:pic>
      <p:sp>
        <p:nvSpPr>
          <p:cNvPr id="583" name="Google Shape;583;p182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1_Title Slide">
  <p:cSld name="11_Title Slide">
    <p:spTree>
      <p:nvGrpSpPr>
        <p:cNvPr id="584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183"/>
          <p:cNvSpPr txBox="1"/>
          <p:nvPr>
            <p:ph idx="1" type="subTitle"/>
          </p:nvPr>
        </p:nvSpPr>
        <p:spPr>
          <a:xfrm>
            <a:off x="457200" y="1222130"/>
            <a:ext cx="3763108" cy="1002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5882"/>
              </a:lnSpc>
              <a:spcBef>
                <a:spcPts val="340"/>
              </a:spcBef>
              <a:spcAft>
                <a:spcPts val="0"/>
              </a:spcAft>
              <a:buClr>
                <a:srgbClr val="5F4C3B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5F4C3B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86" name="Google Shape;586;p18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87" name="Google Shape;587;p183"/>
          <p:cNvSpPr/>
          <p:nvPr/>
        </p:nvSpPr>
        <p:spPr>
          <a:xfrm>
            <a:off x="0" y="422033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8" name="Google Shape;588;p183"/>
          <p:cNvSpPr txBox="1"/>
          <p:nvPr>
            <p:ph type="ctrTitle"/>
          </p:nvPr>
        </p:nvSpPr>
        <p:spPr>
          <a:xfrm>
            <a:off x="457200" y="462785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89" name="Google Shape;589;p183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Title Slide">
  <p:cSld name="3_Title Slide">
    <p:spTree>
      <p:nvGrpSpPr>
        <p:cNvPr id="590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Google Shape;591;p184"/>
          <p:cNvSpPr/>
          <p:nvPr/>
        </p:nvSpPr>
        <p:spPr>
          <a:xfrm>
            <a:off x="0" y="0"/>
            <a:ext cx="9144000" cy="1465024"/>
          </a:xfrm>
          <a:prstGeom prst="rect">
            <a:avLst/>
          </a:prstGeom>
          <a:gradFill>
            <a:gsLst>
              <a:gs pos="0">
                <a:srgbClr val="CFC8BE"/>
              </a:gs>
              <a:gs pos="46000">
                <a:srgbClr val="E5E1D6"/>
              </a:gs>
              <a:gs pos="100000">
                <a:srgbClr val="E5E1D6"/>
              </a:gs>
            </a:gsLst>
            <a:lin ang="8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92" name="Google Shape;592;p184"/>
          <p:cNvPicPr preferRelativeResize="0"/>
          <p:nvPr/>
        </p:nvPicPr>
        <p:blipFill rotWithShape="1">
          <a:blip r:embed="rId2">
            <a:alphaModFix/>
          </a:blip>
          <a:srcRect b="0" l="0" r="-171" t="0"/>
          <a:stretch/>
        </p:blipFill>
        <p:spPr>
          <a:xfrm flipH="1">
            <a:off x="-126234" y="1437013"/>
            <a:ext cx="9393325" cy="4747355"/>
          </a:xfrm>
          <a:prstGeom prst="rect">
            <a:avLst/>
          </a:prstGeom>
          <a:noFill/>
          <a:ln>
            <a:noFill/>
          </a:ln>
        </p:spPr>
      </p:pic>
      <p:sp>
        <p:nvSpPr>
          <p:cNvPr id="593" name="Google Shape;593;p18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94" name="Google Shape;594;p184"/>
          <p:cNvSpPr/>
          <p:nvPr/>
        </p:nvSpPr>
        <p:spPr>
          <a:xfrm>
            <a:off x="0" y="422033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5" name="Google Shape;595;p184"/>
          <p:cNvSpPr txBox="1"/>
          <p:nvPr>
            <p:ph type="ctrTitle"/>
          </p:nvPr>
        </p:nvSpPr>
        <p:spPr>
          <a:xfrm>
            <a:off x="457200" y="462785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96" name="Google Shape;596;p184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7_Title Slide">
  <p:cSld name="7_Title Slide">
    <p:spTree>
      <p:nvGrpSpPr>
        <p:cNvPr id="597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p18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599" name="Google Shape;599;p18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281354" y="-8074"/>
            <a:ext cx="10298933" cy="61793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2_Title Slide">
  <p:cSld name="22_Title Slide">
    <p:spTree>
      <p:nvGrpSpPr>
        <p:cNvPr id="600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Google Shape;601;p18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602" name="Google Shape;602;p186"/>
          <p:cNvSpPr/>
          <p:nvPr/>
        </p:nvSpPr>
        <p:spPr>
          <a:xfrm>
            <a:off x="0" y="462783"/>
            <a:ext cx="8532158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3" name="Google Shape;603;p186"/>
          <p:cNvSpPr txBox="1"/>
          <p:nvPr>
            <p:ph type="ctrTitle"/>
          </p:nvPr>
        </p:nvSpPr>
        <p:spPr>
          <a:xfrm>
            <a:off x="3195225" y="505743"/>
            <a:ext cx="4896625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pic>
        <p:nvPicPr>
          <p:cNvPr id="604" name="Google Shape;604;p18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1482166" y="1775074"/>
            <a:ext cx="5825648" cy="44031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2_Title Slide">
  <p:cSld name="12_Title Slide">
    <p:spTree>
      <p:nvGrpSpPr>
        <p:cNvPr id="605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Google Shape;606;p18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607" name="Google Shape;607;p18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1175347" y="-132405"/>
            <a:ext cx="3887890" cy="6312769"/>
          </a:xfrm>
          <a:prstGeom prst="rect">
            <a:avLst/>
          </a:prstGeom>
          <a:noFill/>
          <a:ln>
            <a:noFill/>
          </a:ln>
        </p:spPr>
      </p:pic>
      <p:sp>
        <p:nvSpPr>
          <p:cNvPr id="608" name="Google Shape;608;p187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6_Title Slide">
  <p:cSld name="16_Title Slide">
    <p:spTree>
      <p:nvGrpSpPr>
        <p:cNvPr id="609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p18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611" name="Google Shape;611;p18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560614" y="0"/>
            <a:ext cx="10300607" cy="6180364"/>
          </a:xfrm>
          <a:prstGeom prst="rect">
            <a:avLst/>
          </a:prstGeom>
          <a:noFill/>
          <a:ln>
            <a:noFill/>
          </a:ln>
        </p:spPr>
      </p:pic>
      <p:sp>
        <p:nvSpPr>
          <p:cNvPr id="612" name="Google Shape;612;p188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7_Title Slide">
  <p:cSld name="17_Title Slide">
    <p:spTree>
      <p:nvGrpSpPr>
        <p:cNvPr id="613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Google Shape;614;p18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615" name="Google Shape;615;p18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8709" y="0"/>
            <a:ext cx="10314215" cy="6188529"/>
          </a:xfrm>
          <a:prstGeom prst="rect">
            <a:avLst/>
          </a:prstGeom>
          <a:noFill/>
          <a:ln>
            <a:noFill/>
          </a:ln>
        </p:spPr>
      </p:pic>
      <p:sp>
        <p:nvSpPr>
          <p:cNvPr id="616" name="Google Shape;616;p189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Title Slide">
  <p:cSld name="5_Title Slide">
    <p:spTree>
      <p:nvGrpSpPr>
        <p:cNvPr id="617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8" name="Google Shape;618;p19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430820" y="-1"/>
            <a:ext cx="10341429" cy="6204857"/>
          </a:xfrm>
          <a:prstGeom prst="rect">
            <a:avLst/>
          </a:prstGeom>
          <a:noFill/>
          <a:ln>
            <a:noFill/>
          </a:ln>
        </p:spPr>
      </p:pic>
      <p:sp>
        <p:nvSpPr>
          <p:cNvPr id="619" name="Google Shape;619;p19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620" name="Google Shape;620;p190"/>
          <p:cNvSpPr/>
          <p:nvPr/>
        </p:nvSpPr>
        <p:spPr>
          <a:xfrm>
            <a:off x="2861120" y="462783"/>
            <a:ext cx="5671038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1" name="Google Shape;621;p190"/>
          <p:cNvSpPr txBox="1"/>
          <p:nvPr>
            <p:ph type="ctrTitle"/>
          </p:nvPr>
        </p:nvSpPr>
        <p:spPr>
          <a:xfrm>
            <a:off x="3195225" y="505743"/>
            <a:ext cx="4896625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22" name="Google Shape;622;p190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9_Title Slide">
  <p:cSld name="19_Title Slide">
    <p:spTree>
      <p:nvGrpSpPr>
        <p:cNvPr id="623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Google Shape;624;p19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625" name="Google Shape;625;p19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2510287" y="-77637"/>
            <a:ext cx="7200371" cy="6246322"/>
          </a:xfrm>
          <a:prstGeom prst="rect">
            <a:avLst/>
          </a:prstGeom>
          <a:noFill/>
          <a:ln>
            <a:noFill/>
          </a:ln>
        </p:spPr>
      </p:pic>
      <p:sp>
        <p:nvSpPr>
          <p:cNvPr id="626" name="Google Shape;626;p191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2_Title Slide">
  <p:cSld name="32_Title Slide">
    <p:spTree>
      <p:nvGrpSpPr>
        <p:cNvPr id="627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" name="Google Shape;628;p19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629" name="Google Shape;629;p19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85064" y="-687433"/>
            <a:ext cx="435498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30" name="Google Shape;630;p192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0_Title Slide">
  <p:cSld name="20_Title Slide">
    <p:spTree>
      <p:nvGrpSpPr>
        <p:cNvPr id="631" name="Shape 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" name="Google Shape;632;p19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633" name="Google Shape;633;p19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2177582"/>
            <a:ext cx="9144000" cy="39950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1_Title Slide">
  <p:cSld name="21_Title Slide">
    <p:spTree>
      <p:nvGrpSpPr>
        <p:cNvPr id="634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Google Shape;635;p19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636" name="Google Shape;636;p194"/>
          <p:cNvPicPr preferRelativeResize="0"/>
          <p:nvPr/>
        </p:nvPicPr>
        <p:blipFill rotWithShape="1">
          <a:blip r:embed="rId2">
            <a:alphaModFix/>
          </a:blip>
          <a:srcRect b="0" l="0" r="0" t="-17119"/>
          <a:stretch/>
        </p:blipFill>
        <p:spPr>
          <a:xfrm>
            <a:off x="0" y="2173964"/>
            <a:ext cx="9144000" cy="3995005"/>
          </a:xfrm>
          <a:prstGeom prst="rect">
            <a:avLst/>
          </a:prstGeom>
          <a:noFill/>
          <a:ln>
            <a:noFill/>
          </a:ln>
        </p:spPr>
      </p:pic>
      <p:sp>
        <p:nvSpPr>
          <p:cNvPr id="637" name="Google Shape;637;p194"/>
          <p:cNvSpPr/>
          <p:nvPr/>
        </p:nvSpPr>
        <p:spPr>
          <a:xfrm>
            <a:off x="0" y="422033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8" name="Google Shape;638;p194"/>
          <p:cNvSpPr txBox="1"/>
          <p:nvPr>
            <p:ph type="ctrTitle"/>
          </p:nvPr>
        </p:nvSpPr>
        <p:spPr>
          <a:xfrm>
            <a:off x="457200" y="462785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39" name="Google Shape;639;p194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Title Slide">
  <p:cSld name="4_Title Slide">
    <p:spTree>
      <p:nvGrpSpPr>
        <p:cNvPr id="640" name="Shape 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1" name="Google Shape;641;p195"/>
          <p:cNvPicPr preferRelativeResize="0"/>
          <p:nvPr/>
        </p:nvPicPr>
        <p:blipFill rotWithShape="1">
          <a:blip r:embed="rId2">
            <a:alphaModFix/>
          </a:blip>
          <a:srcRect b="0" l="0" r="-6719" t="0"/>
          <a:stretch/>
        </p:blipFill>
        <p:spPr>
          <a:xfrm>
            <a:off x="1" y="-90714"/>
            <a:ext cx="10523916" cy="6262914"/>
          </a:xfrm>
          <a:prstGeom prst="rect">
            <a:avLst/>
          </a:prstGeom>
          <a:noFill/>
          <a:ln>
            <a:noFill/>
          </a:ln>
        </p:spPr>
      </p:pic>
      <p:sp>
        <p:nvSpPr>
          <p:cNvPr id="642" name="Google Shape;642;p195"/>
          <p:cNvSpPr/>
          <p:nvPr/>
        </p:nvSpPr>
        <p:spPr>
          <a:xfrm>
            <a:off x="0" y="460133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3" name="Google Shape;643;p19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644" name="Google Shape;644;p195"/>
          <p:cNvSpPr txBox="1"/>
          <p:nvPr>
            <p:ph type="ctrTitle"/>
          </p:nvPr>
        </p:nvSpPr>
        <p:spPr>
          <a:xfrm>
            <a:off x="3195225" y="505743"/>
            <a:ext cx="4896625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45" name="Google Shape;645;p195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646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Google Shape;647;p19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48" name="Google Shape;648;p196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49" name="Google Shape;649;p19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50" name="Google Shape;650;p19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51" name="Google Shape;651;p19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652" name="Google Shape;652;p196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653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Google Shape;654;p19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55" name="Google Shape;655;p19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56" name="Google Shape;656;p19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57" name="Google Shape;657;p19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58" name="Google Shape;658;p19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59" name="Google Shape;659;p19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60" name="Google Shape;660;p19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61" name="Google Shape;661;p19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662" name="Google Shape;662;p197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663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p19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65" name="Google Shape;665;p19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66" name="Google Shape;666;p19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67" name="Google Shape;667;p19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668" name="Google Shape;668;p198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69" name="Shape 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" name="Google Shape;670;p19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71" name="Google Shape;671;p19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72" name="Google Shape;672;p19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673" name="Google Shape;673;p199"/>
          <p:cNvSpPr txBox="1"/>
          <p:nvPr/>
        </p:nvSpPr>
        <p:spPr>
          <a:xfrm>
            <a:off x="1357993" y="523512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rPr>
              <a:t>‹#›</a:t>
            </a:fld>
            <a:endParaRPr sz="1000">
              <a:solidFill>
                <a:srgbClr val="B2A594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74" name="Google Shape;674;p199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675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Google Shape;676;p200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77" name="Google Shape;677;p200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78" name="Google Shape;678;p200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79" name="Google Shape;679;p20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80" name="Google Shape;680;p20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81" name="Google Shape;681;p20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682" name="Google Shape;682;p200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83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Google Shape;684;p201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85" name="Google Shape;685;p201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86" name="Google Shape;686;p201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87" name="Google Shape;687;p20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88" name="Google Shape;688;p20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89" name="Google Shape;689;p20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690" name="Google Shape;690;p201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91" name="Shape 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2" name="Google Shape;692;p20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93" name="Google Shape;693;p202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94" name="Google Shape;694;p20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95" name="Google Shape;695;p20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96" name="Google Shape;696;p20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697" name="Google Shape;697;p202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698" name="Shape 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9" name="Google Shape;699;p203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00" name="Google Shape;700;p203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01" name="Google Shape;701;p20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02" name="Google Shape;702;p20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03" name="Google Shape;703;p20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04" name="Google Shape;704;p203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5" name="Google Shape;705;p203"/>
          <p:cNvSpPr/>
          <p:nvPr/>
        </p:nvSpPr>
        <p:spPr>
          <a:xfrm>
            <a:off x="62593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WITH NO IMAGE">
  <p:cSld name="TEXT WITH NO IMAGE">
    <p:spTree>
      <p:nvGrpSpPr>
        <p:cNvPr id="706" name="Shape 7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\\192.168.2.109\3bears_work\3 Bears Clients\Apple\Alma Lasers\ALMA GENERAL BRAND\general template PPT Alma\jpgs\top grid.jpg" id="707" name="Google Shape;707;p20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flipH="1" rot="10800000">
            <a:off x="0" y="-1"/>
            <a:ext cx="9144000" cy="553916"/>
          </a:xfrm>
          <a:prstGeom prst="rect">
            <a:avLst/>
          </a:prstGeom>
          <a:noFill/>
          <a:ln>
            <a:noFill/>
          </a:ln>
        </p:spPr>
      </p:pic>
      <p:sp>
        <p:nvSpPr>
          <p:cNvPr id="708" name="Google Shape;708;p204"/>
          <p:cNvSpPr txBox="1"/>
          <p:nvPr/>
        </p:nvSpPr>
        <p:spPr>
          <a:xfrm>
            <a:off x="859797" y="6031526"/>
            <a:ext cx="2243888" cy="3639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266666"/>
              </a:lnSpc>
              <a:spcBef>
                <a:spcPts val="0"/>
              </a:spcBef>
              <a:spcAft>
                <a:spcPts val="0"/>
              </a:spcAft>
              <a:buClr>
                <a:srgbClr val="514A77"/>
              </a:buClr>
              <a:buSzPts val="900"/>
              <a:buFont typeface="Arial"/>
              <a:buNone/>
            </a:pPr>
            <a:r>
              <a:rPr lang="en-US" sz="900">
                <a:solidFill>
                  <a:srgbClr val="514A77"/>
                </a:solidFill>
                <a:latin typeface="Calibri"/>
                <a:ea typeface="Calibri"/>
                <a:cs typeface="Calibri"/>
                <a:sym typeface="Calibri"/>
              </a:rPr>
              <a:t>© 2016 Alma Lasers, Ltd. All rights reserved</a:t>
            </a:r>
            <a:endParaRPr sz="900">
              <a:solidFill>
                <a:srgbClr val="514A7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709" name="Google Shape;709;p204"/>
          <p:cNvCxnSpPr/>
          <p:nvPr/>
        </p:nvCxnSpPr>
        <p:spPr>
          <a:xfrm>
            <a:off x="490525" y="6017034"/>
            <a:ext cx="7985259" cy="0"/>
          </a:xfrm>
          <a:prstGeom prst="straightConnector1">
            <a:avLst/>
          </a:prstGeom>
          <a:noFill/>
          <a:ln cap="flat" cmpd="sng" w="9525">
            <a:solidFill>
              <a:srgbClr val="514A77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descr="\\192.168.2.109\3bears_work\3 Bears Clients\Apple\Alma Lasers\ALMA GENERAL BRAND\general template PPT Alma\jpgs\alma-logo.png" id="710" name="Google Shape;710;p20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64670" y="6211030"/>
            <a:ext cx="1008311" cy="391103"/>
          </a:xfrm>
          <a:prstGeom prst="rect">
            <a:avLst/>
          </a:prstGeom>
          <a:noFill/>
          <a:ln>
            <a:noFill/>
          </a:ln>
        </p:spPr>
      </p:pic>
      <p:sp>
        <p:nvSpPr>
          <p:cNvPr id="711" name="Google Shape;711;p204"/>
          <p:cNvSpPr/>
          <p:nvPr/>
        </p:nvSpPr>
        <p:spPr>
          <a:xfrm>
            <a:off x="492536" y="6159759"/>
            <a:ext cx="228434" cy="228434"/>
          </a:xfrm>
          <a:prstGeom prst="ellipse">
            <a:avLst/>
          </a:prstGeom>
          <a:solidFill>
            <a:srgbClr val="514A7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2" name="Google Shape;712;p204"/>
          <p:cNvSpPr txBox="1"/>
          <p:nvPr/>
        </p:nvSpPr>
        <p:spPr>
          <a:xfrm>
            <a:off x="371061" y="6159759"/>
            <a:ext cx="461598" cy="1970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7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7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3" name="Google Shape;713;p204"/>
          <p:cNvSpPr txBox="1"/>
          <p:nvPr>
            <p:ph idx="1" type="body"/>
          </p:nvPr>
        </p:nvSpPr>
        <p:spPr>
          <a:xfrm>
            <a:off x="431800" y="927100"/>
            <a:ext cx="8039100" cy="4813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35000"/>
              </a:lnSpc>
              <a:spcBef>
                <a:spcPts val="400"/>
              </a:spcBef>
              <a:spcAft>
                <a:spcPts val="0"/>
              </a:spcAft>
              <a:buClr>
                <a:srgbClr val="262626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rgbClr val="514A77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rgbClr val="514A77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rgbClr val="514A77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rgbClr val="514A77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14" name="Google Shape;714;p204"/>
          <p:cNvSpPr txBox="1"/>
          <p:nvPr>
            <p:ph idx="2" type="body"/>
          </p:nvPr>
        </p:nvSpPr>
        <p:spPr>
          <a:xfrm>
            <a:off x="441325" y="110543"/>
            <a:ext cx="8208797" cy="3276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514A77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514A7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533400" lvl="1" marL="914400" marR="0" rtl="0" algn="l">
              <a:spcBef>
                <a:spcPts val="960"/>
              </a:spcBef>
              <a:spcAft>
                <a:spcPts val="0"/>
              </a:spcAft>
              <a:buClr>
                <a:srgbClr val="0C0C0C"/>
              </a:buClr>
              <a:buSzPts val="4800"/>
              <a:buFont typeface="Arial"/>
              <a:buChar char="–"/>
              <a:defRPr b="0" i="0" sz="4800" u="none" cap="none" strike="noStrike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533400" lvl="2" marL="1371600" marR="0" rtl="0" algn="l">
              <a:spcBef>
                <a:spcPts val="960"/>
              </a:spcBef>
              <a:spcAft>
                <a:spcPts val="0"/>
              </a:spcAft>
              <a:buClr>
                <a:srgbClr val="0C0C0C"/>
              </a:buClr>
              <a:buSzPts val="4800"/>
              <a:buFont typeface="Arial"/>
              <a:buChar char="•"/>
              <a:defRPr b="0" i="0" sz="4800" u="none" cap="none" strike="noStrike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533400" lvl="3" marL="1828800" marR="0" rtl="0" algn="l">
              <a:spcBef>
                <a:spcPts val="960"/>
              </a:spcBef>
              <a:spcAft>
                <a:spcPts val="0"/>
              </a:spcAft>
              <a:buClr>
                <a:srgbClr val="0C0C0C"/>
              </a:buClr>
              <a:buSzPts val="4800"/>
              <a:buFont typeface="Arial"/>
              <a:buChar char="–"/>
              <a:defRPr b="0" i="0" sz="4800" u="none" cap="none" strike="noStrike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533400" lvl="4" marL="2286000" marR="0" rtl="0" algn="l">
              <a:spcBef>
                <a:spcPts val="960"/>
              </a:spcBef>
              <a:spcAft>
                <a:spcPts val="0"/>
              </a:spcAft>
              <a:buClr>
                <a:srgbClr val="0C0C0C"/>
              </a:buClr>
              <a:buSzPts val="4800"/>
              <a:buFont typeface="Arial"/>
              <a:buChar char="»"/>
              <a:defRPr b="0" i="0" sz="4800" u="none" cap="none" strike="noStrike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1_Title Slide" type="title">
  <p:cSld name="TITLE">
    <p:spTree>
      <p:nvGrpSpPr>
        <p:cNvPr id="720" name="Shape 7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" name="Google Shape;721;p85"/>
          <p:cNvSpPr txBox="1"/>
          <p:nvPr>
            <p:ph idx="1" type="subTitle"/>
          </p:nvPr>
        </p:nvSpPr>
        <p:spPr>
          <a:xfrm>
            <a:off x="457200" y="1222130"/>
            <a:ext cx="3763108" cy="1002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5882"/>
              </a:lnSpc>
              <a:spcBef>
                <a:spcPts val="340"/>
              </a:spcBef>
              <a:spcAft>
                <a:spcPts val="0"/>
              </a:spcAft>
              <a:buClr>
                <a:srgbClr val="5F4C3B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5F4C3B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22" name="Google Shape;722;p8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23" name="Google Shape;723;p85"/>
          <p:cNvSpPr/>
          <p:nvPr/>
        </p:nvSpPr>
        <p:spPr>
          <a:xfrm>
            <a:off x="0" y="422033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4" name="Google Shape;724;p85"/>
          <p:cNvSpPr txBox="1"/>
          <p:nvPr>
            <p:ph type="ctrTitle"/>
          </p:nvPr>
        </p:nvSpPr>
        <p:spPr>
          <a:xfrm>
            <a:off x="457200" y="462785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25" name="Google Shape;725;p85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4_Title Slide">
  <p:cSld name="34_Title Slide">
    <p:spTree>
      <p:nvGrpSpPr>
        <p:cNvPr id="726" name="Shape 7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" name="Google Shape;727;p86"/>
          <p:cNvSpPr/>
          <p:nvPr/>
        </p:nvSpPr>
        <p:spPr>
          <a:xfrm>
            <a:off x="0" y="660158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8" name="Google Shape;728;p86"/>
          <p:cNvSpPr txBox="1"/>
          <p:nvPr>
            <p:ph idx="1" type="subTitle"/>
          </p:nvPr>
        </p:nvSpPr>
        <p:spPr>
          <a:xfrm>
            <a:off x="457200" y="1460255"/>
            <a:ext cx="3763108" cy="1002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50000"/>
              </a:lnSpc>
              <a:spcBef>
                <a:spcPts val="240"/>
              </a:spcBef>
              <a:spcAft>
                <a:spcPts val="0"/>
              </a:spcAft>
              <a:buClr>
                <a:srgbClr val="5F4C3B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29" name="Google Shape;729;p8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30" name="Google Shape;730;p86"/>
          <p:cNvSpPr txBox="1"/>
          <p:nvPr>
            <p:ph type="ctrTitle"/>
          </p:nvPr>
        </p:nvSpPr>
        <p:spPr>
          <a:xfrm>
            <a:off x="457200" y="700910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31" name="Google Shape;731;p86"/>
          <p:cNvSpPr txBox="1"/>
          <p:nvPr/>
        </p:nvSpPr>
        <p:spPr>
          <a:xfrm>
            <a:off x="832758" y="121728"/>
            <a:ext cx="5039833" cy="422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F4C3B"/>
              </a:buClr>
              <a:buSzPts val="1400"/>
              <a:buFont typeface="Arial"/>
              <a:buNone/>
            </a:pPr>
            <a:r>
              <a:rPr lang="en-US" sz="1400">
                <a:solidFill>
                  <a:srgbClr val="5F4C3B"/>
                </a:solidFill>
                <a:latin typeface="Open Sans"/>
                <a:ea typeface="Open Sans"/>
                <a:cs typeface="Open Sans"/>
                <a:sym typeface="Open Sans"/>
              </a:rPr>
              <a:t>Skin Resurfacing/ Rejuvenation</a:t>
            </a:r>
            <a:endParaRPr/>
          </a:p>
        </p:txBody>
      </p:sp>
      <p:pic>
        <p:nvPicPr>
          <p:cNvPr id="732" name="Google Shape;732;p8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38530" y="209549"/>
            <a:ext cx="261571" cy="261571"/>
          </a:xfrm>
          <a:prstGeom prst="rect">
            <a:avLst/>
          </a:prstGeom>
          <a:noFill/>
          <a:ln>
            <a:noFill/>
          </a:ln>
        </p:spPr>
      </p:pic>
      <p:sp>
        <p:nvSpPr>
          <p:cNvPr id="733" name="Google Shape;733;p86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734" name="Shape 7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5" name="Google Shape;735;p20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36" name="Google Shape;736;p205"/>
          <p:cNvSpPr/>
          <p:nvPr/>
        </p:nvSpPr>
        <p:spPr>
          <a:xfrm>
            <a:off x="0" y="439617"/>
            <a:ext cx="8686800" cy="413239"/>
          </a:xfrm>
          <a:prstGeom prst="rect">
            <a:avLst/>
          </a:prstGeom>
          <a:solidFill>
            <a:srgbClr val="DCD5C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7" name="Google Shape;737;p205"/>
          <p:cNvSpPr txBox="1"/>
          <p:nvPr>
            <p:ph type="ctrTitle"/>
          </p:nvPr>
        </p:nvSpPr>
        <p:spPr>
          <a:xfrm>
            <a:off x="457200" y="436409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Title Slide">
  <p:cSld name="2_Title Slide">
    <p:spTree>
      <p:nvGrpSpPr>
        <p:cNvPr id="738" name="Shape 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" name="Google Shape;739;p20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40" name="Google Shape;740;p206"/>
          <p:cNvSpPr/>
          <p:nvPr/>
        </p:nvSpPr>
        <p:spPr>
          <a:xfrm>
            <a:off x="0" y="422033"/>
            <a:ext cx="8686800" cy="562706"/>
          </a:xfrm>
          <a:prstGeom prst="rect">
            <a:avLst/>
          </a:prstGeom>
          <a:solidFill>
            <a:srgbClr val="DCD5C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1" name="Google Shape;741;p206"/>
          <p:cNvSpPr txBox="1"/>
          <p:nvPr>
            <p:ph type="ctrTitle"/>
          </p:nvPr>
        </p:nvSpPr>
        <p:spPr>
          <a:xfrm>
            <a:off x="457200" y="462785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_Title Slide">
  <p:cSld name="6_Title Slide">
    <p:spTree>
      <p:nvGrpSpPr>
        <p:cNvPr id="742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" name="Google Shape;743;p207"/>
          <p:cNvSpPr/>
          <p:nvPr/>
        </p:nvSpPr>
        <p:spPr>
          <a:xfrm>
            <a:off x="0" y="660158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4" name="Google Shape;744;p207"/>
          <p:cNvSpPr txBox="1"/>
          <p:nvPr>
            <p:ph idx="1" type="subTitle"/>
          </p:nvPr>
        </p:nvSpPr>
        <p:spPr>
          <a:xfrm>
            <a:off x="457200" y="1460255"/>
            <a:ext cx="3763108" cy="1002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50000"/>
              </a:lnSpc>
              <a:spcBef>
                <a:spcPts val="240"/>
              </a:spcBef>
              <a:spcAft>
                <a:spcPts val="0"/>
              </a:spcAft>
              <a:buClr>
                <a:srgbClr val="5F4C3B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45" name="Google Shape;745;p20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46" name="Google Shape;746;p207"/>
          <p:cNvSpPr txBox="1"/>
          <p:nvPr>
            <p:ph type="ctrTitle"/>
          </p:nvPr>
        </p:nvSpPr>
        <p:spPr>
          <a:xfrm>
            <a:off x="457200" y="700910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47" name="Google Shape;747;p207"/>
          <p:cNvSpPr txBox="1"/>
          <p:nvPr/>
        </p:nvSpPr>
        <p:spPr>
          <a:xfrm>
            <a:off x="824594" y="105400"/>
            <a:ext cx="5039833" cy="422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55DA5"/>
              </a:buClr>
              <a:buSzPts val="1400"/>
              <a:buFont typeface="Arial"/>
              <a:buNone/>
            </a:pPr>
            <a:r>
              <a:rPr lang="en-US" sz="1400">
                <a:solidFill>
                  <a:srgbClr val="855DA5"/>
                </a:solidFill>
                <a:latin typeface="Open Sans"/>
                <a:ea typeface="Open Sans"/>
                <a:cs typeface="Open Sans"/>
                <a:sym typeface="Open Sans"/>
              </a:rPr>
              <a:t>Effective</a:t>
            </a:r>
            <a:r>
              <a:rPr lang="en-US" sz="1400">
                <a:solidFill>
                  <a:srgbClr val="B5A896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</a:t>
            </a:r>
            <a:r>
              <a:rPr lang="en-US" sz="1400">
                <a:solidFill>
                  <a:srgbClr val="B5A896"/>
                </a:solidFill>
                <a:latin typeface="Arial"/>
                <a:ea typeface="Arial"/>
                <a:cs typeface="Arial"/>
                <a:sym typeface="Arial"/>
              </a:rPr>
              <a:t>Dielectric Heating</a:t>
            </a:r>
            <a:endParaRPr/>
          </a:p>
        </p:txBody>
      </p:sp>
      <p:pic>
        <p:nvPicPr>
          <p:cNvPr id="748" name="Google Shape;748;p20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38530" y="209549"/>
            <a:ext cx="261571" cy="261571"/>
          </a:xfrm>
          <a:prstGeom prst="rect">
            <a:avLst/>
          </a:prstGeom>
          <a:noFill/>
          <a:ln>
            <a:noFill/>
          </a:ln>
        </p:spPr>
      </p:pic>
      <p:sp>
        <p:nvSpPr>
          <p:cNvPr id="749" name="Google Shape;749;p207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3_Title Slide">
  <p:cSld name="23_Title Slide">
    <p:spTree>
      <p:nvGrpSpPr>
        <p:cNvPr id="750" name="Shape 7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1" name="Google Shape;751;p208"/>
          <p:cNvSpPr/>
          <p:nvPr/>
        </p:nvSpPr>
        <p:spPr>
          <a:xfrm>
            <a:off x="0" y="660158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2" name="Google Shape;752;p208"/>
          <p:cNvSpPr txBox="1"/>
          <p:nvPr>
            <p:ph idx="1" type="subTitle"/>
          </p:nvPr>
        </p:nvSpPr>
        <p:spPr>
          <a:xfrm>
            <a:off x="457200" y="1460255"/>
            <a:ext cx="3763108" cy="1002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50000"/>
              </a:lnSpc>
              <a:spcBef>
                <a:spcPts val="240"/>
              </a:spcBef>
              <a:spcAft>
                <a:spcPts val="0"/>
              </a:spcAft>
              <a:buClr>
                <a:srgbClr val="5F4C3B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53" name="Google Shape;753;p20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54" name="Google Shape;754;p208"/>
          <p:cNvSpPr txBox="1"/>
          <p:nvPr>
            <p:ph type="ctrTitle"/>
          </p:nvPr>
        </p:nvSpPr>
        <p:spPr>
          <a:xfrm>
            <a:off x="457200" y="700910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55" name="Google Shape;755;p208"/>
          <p:cNvSpPr txBox="1"/>
          <p:nvPr/>
        </p:nvSpPr>
        <p:spPr>
          <a:xfrm>
            <a:off x="832758" y="105400"/>
            <a:ext cx="5039833" cy="422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E4669"/>
              </a:buClr>
              <a:buSzPts val="1400"/>
              <a:buFont typeface="Arial"/>
              <a:buNone/>
            </a:pPr>
            <a:r>
              <a:rPr b="1" lang="en-US" sz="1400">
                <a:solidFill>
                  <a:srgbClr val="4E4669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Deep</a:t>
            </a:r>
            <a:r>
              <a:rPr lang="en-US" sz="1400">
                <a:solidFill>
                  <a:srgbClr val="B5A896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</a:t>
            </a:r>
            <a:r>
              <a:rPr lang="en-US" sz="1400">
                <a:solidFill>
                  <a:srgbClr val="B5A896"/>
                </a:solidFill>
                <a:latin typeface="Arial"/>
                <a:ea typeface="Arial"/>
                <a:cs typeface="Arial"/>
                <a:sym typeface="Arial"/>
              </a:rPr>
              <a:t>Unipolar</a:t>
            </a:r>
            <a:endParaRPr/>
          </a:p>
        </p:txBody>
      </p:sp>
      <p:pic>
        <p:nvPicPr>
          <p:cNvPr id="756" name="Google Shape;756;p20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38530" y="209549"/>
            <a:ext cx="261571" cy="261571"/>
          </a:xfrm>
          <a:prstGeom prst="rect">
            <a:avLst/>
          </a:prstGeom>
          <a:noFill/>
          <a:ln>
            <a:noFill/>
          </a:ln>
        </p:spPr>
      </p:pic>
      <p:sp>
        <p:nvSpPr>
          <p:cNvPr id="757" name="Google Shape;757;p208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4_Title Slide">
  <p:cSld name="24_Title Slide">
    <p:spTree>
      <p:nvGrpSpPr>
        <p:cNvPr id="758" name="Shape 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9" name="Google Shape;759;p209"/>
          <p:cNvSpPr/>
          <p:nvPr/>
        </p:nvSpPr>
        <p:spPr>
          <a:xfrm>
            <a:off x="0" y="660158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0" name="Google Shape;760;p209"/>
          <p:cNvSpPr txBox="1"/>
          <p:nvPr>
            <p:ph idx="1" type="subTitle"/>
          </p:nvPr>
        </p:nvSpPr>
        <p:spPr>
          <a:xfrm>
            <a:off x="457200" y="1460255"/>
            <a:ext cx="3763108" cy="1002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50000"/>
              </a:lnSpc>
              <a:spcBef>
                <a:spcPts val="240"/>
              </a:spcBef>
              <a:spcAft>
                <a:spcPts val="0"/>
              </a:spcAft>
              <a:buClr>
                <a:srgbClr val="5F4C3B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61" name="Google Shape;761;p20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62" name="Google Shape;762;p209"/>
          <p:cNvSpPr txBox="1"/>
          <p:nvPr>
            <p:ph type="ctrTitle"/>
          </p:nvPr>
        </p:nvSpPr>
        <p:spPr>
          <a:xfrm>
            <a:off x="457200" y="700910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63" name="Google Shape;763;p209"/>
          <p:cNvSpPr txBox="1"/>
          <p:nvPr/>
        </p:nvSpPr>
        <p:spPr>
          <a:xfrm>
            <a:off x="832758" y="105400"/>
            <a:ext cx="5039833" cy="422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9796B"/>
              </a:buClr>
              <a:buSzPts val="1400"/>
              <a:buFont typeface="Arial"/>
              <a:buNone/>
            </a:pPr>
            <a:r>
              <a:rPr b="1" lang="en-US" sz="1400">
                <a:solidFill>
                  <a:srgbClr val="89796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Powerful</a:t>
            </a:r>
            <a:r>
              <a:rPr lang="en-US" sz="1400">
                <a:solidFill>
                  <a:srgbClr val="B5A896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</a:t>
            </a:r>
            <a:r>
              <a:rPr lang="en-US" sz="1400">
                <a:solidFill>
                  <a:srgbClr val="B5A896"/>
                </a:solidFill>
                <a:latin typeface="Arial"/>
                <a:ea typeface="Arial"/>
                <a:cs typeface="Arial"/>
                <a:sym typeface="Arial"/>
              </a:rPr>
              <a:t>Impedance Matching</a:t>
            </a:r>
            <a:endParaRPr/>
          </a:p>
        </p:txBody>
      </p:sp>
      <p:pic>
        <p:nvPicPr>
          <p:cNvPr id="764" name="Google Shape;764;p20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38530" y="209549"/>
            <a:ext cx="261571" cy="261571"/>
          </a:xfrm>
          <a:prstGeom prst="rect">
            <a:avLst/>
          </a:prstGeom>
          <a:noFill/>
          <a:ln>
            <a:noFill/>
          </a:ln>
        </p:spPr>
      </p:pic>
      <p:sp>
        <p:nvSpPr>
          <p:cNvPr id="765" name="Google Shape;765;p209"/>
          <p:cNvSpPr/>
          <p:nvPr/>
        </p:nvSpPr>
        <p:spPr>
          <a:xfrm>
            <a:off x="65314" y="6364514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5_Title Slide">
  <p:cSld name="25_Title Slide">
    <p:spTree>
      <p:nvGrpSpPr>
        <p:cNvPr id="766" name="Shape 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7" name="Google Shape;767;p210"/>
          <p:cNvSpPr/>
          <p:nvPr/>
        </p:nvSpPr>
        <p:spPr>
          <a:xfrm>
            <a:off x="0" y="660158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8" name="Google Shape;768;p210"/>
          <p:cNvSpPr txBox="1"/>
          <p:nvPr>
            <p:ph idx="1" type="subTitle"/>
          </p:nvPr>
        </p:nvSpPr>
        <p:spPr>
          <a:xfrm>
            <a:off x="457200" y="1460255"/>
            <a:ext cx="3763108" cy="1002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50000"/>
              </a:lnSpc>
              <a:spcBef>
                <a:spcPts val="240"/>
              </a:spcBef>
              <a:spcAft>
                <a:spcPts val="0"/>
              </a:spcAft>
              <a:buClr>
                <a:srgbClr val="5F4C3B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69" name="Google Shape;769;p2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70" name="Google Shape;770;p210"/>
          <p:cNvSpPr txBox="1"/>
          <p:nvPr>
            <p:ph type="ctrTitle"/>
          </p:nvPr>
        </p:nvSpPr>
        <p:spPr>
          <a:xfrm>
            <a:off x="457200" y="700910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71" name="Google Shape;771;p210"/>
          <p:cNvSpPr txBox="1"/>
          <p:nvPr/>
        </p:nvSpPr>
        <p:spPr>
          <a:xfrm>
            <a:off x="840922" y="105400"/>
            <a:ext cx="5039833" cy="422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7BDBB"/>
              </a:buClr>
              <a:buSzPts val="1400"/>
              <a:buFont typeface="Arial"/>
              <a:buNone/>
            </a:pPr>
            <a:r>
              <a:rPr b="1" lang="en-US" sz="1400">
                <a:solidFill>
                  <a:srgbClr val="27BDB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Focused</a:t>
            </a:r>
            <a:r>
              <a:rPr lang="en-US" sz="1400">
                <a:solidFill>
                  <a:srgbClr val="B5A896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</a:t>
            </a:r>
            <a:r>
              <a:rPr lang="en-US" sz="1400">
                <a:solidFill>
                  <a:srgbClr val="B5A896"/>
                </a:solidFill>
                <a:latin typeface="Arial"/>
                <a:ea typeface="Arial"/>
                <a:cs typeface="Arial"/>
                <a:sym typeface="Arial"/>
              </a:rPr>
              <a:t>Depth </a:t>
            </a:r>
            <a:r>
              <a:rPr lang="en-US" sz="1400">
                <a:solidFill>
                  <a:srgbClr val="BBAE9D"/>
                </a:solidFill>
                <a:latin typeface="Arial"/>
                <a:ea typeface="Arial"/>
                <a:cs typeface="Arial"/>
                <a:sym typeface="Arial"/>
              </a:rPr>
              <a:t>control</a:t>
            </a:r>
            <a:r>
              <a:rPr lang="en-US" sz="1400">
                <a:solidFill>
                  <a:srgbClr val="B5A89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pic>
        <p:nvPicPr>
          <p:cNvPr id="772" name="Google Shape;772;p2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38530" y="209549"/>
            <a:ext cx="261571" cy="261571"/>
          </a:xfrm>
          <a:prstGeom prst="rect">
            <a:avLst/>
          </a:prstGeom>
          <a:noFill/>
          <a:ln>
            <a:noFill/>
          </a:ln>
        </p:spPr>
      </p:pic>
      <p:sp>
        <p:nvSpPr>
          <p:cNvPr id="773" name="Google Shape;773;p210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6_Title Slide">
  <p:cSld name="26_Title Slide">
    <p:spTree>
      <p:nvGrpSpPr>
        <p:cNvPr id="774" name="Shape 7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5" name="Google Shape;775;p211"/>
          <p:cNvSpPr/>
          <p:nvPr/>
        </p:nvSpPr>
        <p:spPr>
          <a:xfrm>
            <a:off x="0" y="660158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6" name="Google Shape;776;p211"/>
          <p:cNvSpPr txBox="1"/>
          <p:nvPr>
            <p:ph idx="1" type="subTitle"/>
          </p:nvPr>
        </p:nvSpPr>
        <p:spPr>
          <a:xfrm>
            <a:off x="457200" y="1460255"/>
            <a:ext cx="3763108" cy="1002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50000"/>
              </a:lnSpc>
              <a:spcBef>
                <a:spcPts val="240"/>
              </a:spcBef>
              <a:spcAft>
                <a:spcPts val="0"/>
              </a:spcAft>
              <a:buClr>
                <a:srgbClr val="5F4C3B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77" name="Google Shape;777;p2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78" name="Google Shape;778;p211"/>
          <p:cNvSpPr txBox="1"/>
          <p:nvPr>
            <p:ph type="ctrTitle"/>
          </p:nvPr>
        </p:nvSpPr>
        <p:spPr>
          <a:xfrm>
            <a:off x="457200" y="700910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79" name="Google Shape;779;p211"/>
          <p:cNvSpPr txBox="1"/>
          <p:nvPr/>
        </p:nvSpPr>
        <p:spPr>
          <a:xfrm>
            <a:off x="832758" y="113564"/>
            <a:ext cx="5039833" cy="422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BBAE9D"/>
              </a:buClr>
              <a:buSzPts val="1400"/>
              <a:buFont typeface="Arial"/>
              <a:buNone/>
            </a:pPr>
            <a:r>
              <a:rPr lang="en-US" sz="1400">
                <a:solidFill>
                  <a:srgbClr val="BBAE9D"/>
                </a:solidFill>
                <a:latin typeface="Arial"/>
                <a:ea typeface="Arial"/>
                <a:cs typeface="Arial"/>
                <a:sym typeface="Arial"/>
              </a:rPr>
              <a:t>Cold Shear Wave &amp; Hot Ultrasound</a:t>
            </a:r>
            <a:endParaRPr/>
          </a:p>
        </p:txBody>
      </p:sp>
      <p:pic>
        <p:nvPicPr>
          <p:cNvPr id="780" name="Google Shape;780;p2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38530" y="209549"/>
            <a:ext cx="261571" cy="261571"/>
          </a:xfrm>
          <a:prstGeom prst="rect">
            <a:avLst/>
          </a:prstGeom>
          <a:noFill/>
          <a:ln>
            <a:noFill/>
          </a:ln>
        </p:spPr>
      </p:pic>
      <p:sp>
        <p:nvSpPr>
          <p:cNvPr id="781" name="Google Shape;781;p211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7_Title Slide">
  <p:cSld name="27_Title Slide">
    <p:spTree>
      <p:nvGrpSpPr>
        <p:cNvPr id="782" name="Shape 7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3" name="Google Shape;783;p212"/>
          <p:cNvSpPr/>
          <p:nvPr/>
        </p:nvSpPr>
        <p:spPr>
          <a:xfrm>
            <a:off x="0" y="660158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4" name="Google Shape;784;p212"/>
          <p:cNvSpPr txBox="1"/>
          <p:nvPr>
            <p:ph idx="1" type="subTitle"/>
          </p:nvPr>
        </p:nvSpPr>
        <p:spPr>
          <a:xfrm>
            <a:off x="457200" y="1460255"/>
            <a:ext cx="3763108" cy="1002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50000"/>
              </a:lnSpc>
              <a:spcBef>
                <a:spcPts val="240"/>
              </a:spcBef>
              <a:spcAft>
                <a:spcPts val="0"/>
              </a:spcAft>
              <a:buClr>
                <a:srgbClr val="5F4C3B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85" name="Google Shape;785;p2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86" name="Google Shape;786;p212"/>
          <p:cNvSpPr txBox="1"/>
          <p:nvPr>
            <p:ph type="ctrTitle"/>
          </p:nvPr>
        </p:nvSpPr>
        <p:spPr>
          <a:xfrm>
            <a:off x="457200" y="700910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87" name="Google Shape;787;p212"/>
          <p:cNvSpPr txBox="1"/>
          <p:nvPr/>
        </p:nvSpPr>
        <p:spPr>
          <a:xfrm>
            <a:off x="857250" y="105400"/>
            <a:ext cx="5039833" cy="422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BBAE9D"/>
              </a:buClr>
              <a:buSzPts val="1400"/>
              <a:buFont typeface="Arial"/>
              <a:buNone/>
            </a:pPr>
            <a:r>
              <a:rPr lang="en-US" sz="1400">
                <a:solidFill>
                  <a:srgbClr val="BBAE9D"/>
                </a:solidFill>
                <a:latin typeface="Arial"/>
                <a:ea typeface="Arial"/>
                <a:cs typeface="Arial"/>
                <a:sym typeface="Arial"/>
              </a:rPr>
              <a:t>Microplasma</a:t>
            </a:r>
            <a:endParaRPr sz="1400">
              <a:solidFill>
                <a:srgbClr val="BBAE9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88" name="Google Shape;788;p21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38530" y="209549"/>
            <a:ext cx="261571" cy="261571"/>
          </a:xfrm>
          <a:prstGeom prst="rect">
            <a:avLst/>
          </a:prstGeom>
          <a:noFill/>
          <a:ln>
            <a:noFill/>
          </a:ln>
        </p:spPr>
      </p:pic>
      <p:sp>
        <p:nvSpPr>
          <p:cNvPr id="789" name="Google Shape;789;p212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8_Title Slide">
  <p:cSld name="28_Title Slide">
    <p:spTree>
      <p:nvGrpSpPr>
        <p:cNvPr id="790" name="Shape 7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1" name="Google Shape;791;p213"/>
          <p:cNvSpPr/>
          <p:nvPr/>
        </p:nvSpPr>
        <p:spPr>
          <a:xfrm>
            <a:off x="0" y="660158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2" name="Google Shape;792;p213"/>
          <p:cNvSpPr txBox="1"/>
          <p:nvPr>
            <p:ph idx="1" type="subTitle"/>
          </p:nvPr>
        </p:nvSpPr>
        <p:spPr>
          <a:xfrm>
            <a:off x="457200" y="1460255"/>
            <a:ext cx="3763108" cy="1002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50000"/>
              </a:lnSpc>
              <a:spcBef>
                <a:spcPts val="240"/>
              </a:spcBef>
              <a:spcAft>
                <a:spcPts val="0"/>
              </a:spcAft>
              <a:buClr>
                <a:srgbClr val="5F4C3B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93" name="Google Shape;793;p2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94" name="Google Shape;794;p213"/>
          <p:cNvSpPr txBox="1"/>
          <p:nvPr>
            <p:ph type="ctrTitle"/>
          </p:nvPr>
        </p:nvSpPr>
        <p:spPr>
          <a:xfrm>
            <a:off x="457200" y="700910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95" name="Google Shape;795;p213"/>
          <p:cNvSpPr txBox="1"/>
          <p:nvPr/>
        </p:nvSpPr>
        <p:spPr>
          <a:xfrm>
            <a:off x="832758" y="113564"/>
            <a:ext cx="5039833" cy="422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BBAE9D"/>
              </a:buClr>
              <a:buSzPts val="1400"/>
              <a:buFont typeface="Arial"/>
              <a:buNone/>
            </a:pPr>
            <a:r>
              <a:rPr lang="en-US" sz="1400">
                <a:solidFill>
                  <a:srgbClr val="BBAE9D"/>
                </a:solidFill>
                <a:latin typeface="Arial"/>
                <a:ea typeface="Arial"/>
                <a:cs typeface="Arial"/>
                <a:sym typeface="Arial"/>
              </a:rPr>
              <a:t>Impact (Trans Epidermal Delivery)</a:t>
            </a:r>
            <a:endParaRPr/>
          </a:p>
        </p:txBody>
      </p:sp>
      <p:pic>
        <p:nvPicPr>
          <p:cNvPr id="796" name="Google Shape;796;p21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38530" y="209549"/>
            <a:ext cx="261571" cy="2615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9_Title Slide">
  <p:cSld name="29_Title Slide">
    <p:spTree>
      <p:nvGrpSpPr>
        <p:cNvPr id="797" name="Shape 7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" name="Google Shape;798;p214"/>
          <p:cNvSpPr/>
          <p:nvPr/>
        </p:nvSpPr>
        <p:spPr>
          <a:xfrm>
            <a:off x="0" y="660158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9" name="Google Shape;799;p214"/>
          <p:cNvSpPr txBox="1"/>
          <p:nvPr>
            <p:ph idx="1" type="subTitle"/>
          </p:nvPr>
        </p:nvSpPr>
        <p:spPr>
          <a:xfrm>
            <a:off x="457200" y="1460255"/>
            <a:ext cx="3763108" cy="1002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50000"/>
              </a:lnSpc>
              <a:spcBef>
                <a:spcPts val="240"/>
              </a:spcBef>
              <a:spcAft>
                <a:spcPts val="0"/>
              </a:spcAft>
              <a:buClr>
                <a:srgbClr val="5F4C3B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00" name="Google Shape;800;p2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01" name="Google Shape;801;p214"/>
          <p:cNvSpPr txBox="1"/>
          <p:nvPr>
            <p:ph type="ctrTitle"/>
          </p:nvPr>
        </p:nvSpPr>
        <p:spPr>
          <a:xfrm>
            <a:off x="457200" y="700910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02" name="Google Shape;802;p214"/>
          <p:cNvSpPr txBox="1"/>
          <p:nvPr/>
        </p:nvSpPr>
        <p:spPr>
          <a:xfrm>
            <a:off x="832758" y="113564"/>
            <a:ext cx="5039833" cy="422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BBAE9D"/>
              </a:buClr>
              <a:buSzPts val="1400"/>
              <a:buFont typeface="Arial"/>
              <a:buNone/>
            </a:pPr>
            <a:r>
              <a:rPr lang="en-US" sz="1400">
                <a:solidFill>
                  <a:srgbClr val="BBAE9D"/>
                </a:solidFill>
                <a:latin typeface="Arial"/>
                <a:ea typeface="Arial"/>
                <a:cs typeface="Arial"/>
                <a:sym typeface="Arial"/>
              </a:rPr>
              <a:t>Tune Face &amp; Tune Body</a:t>
            </a:r>
            <a:endParaRPr sz="1400">
              <a:solidFill>
                <a:srgbClr val="BBAE9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03" name="Google Shape;803;p2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38530" y="209549"/>
            <a:ext cx="261571" cy="2615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0_Title Slide">
  <p:cSld name="30_Title Slide">
    <p:spTree>
      <p:nvGrpSpPr>
        <p:cNvPr id="804" name="Shape 8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5" name="Google Shape;805;p215"/>
          <p:cNvSpPr/>
          <p:nvPr/>
        </p:nvSpPr>
        <p:spPr>
          <a:xfrm>
            <a:off x="0" y="474416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6" name="Google Shape;806;p215"/>
          <p:cNvSpPr txBox="1"/>
          <p:nvPr>
            <p:ph idx="1" type="subTitle"/>
          </p:nvPr>
        </p:nvSpPr>
        <p:spPr>
          <a:xfrm>
            <a:off x="457200" y="1460255"/>
            <a:ext cx="3763108" cy="1002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50000"/>
              </a:lnSpc>
              <a:spcBef>
                <a:spcPts val="240"/>
              </a:spcBef>
              <a:spcAft>
                <a:spcPts val="0"/>
              </a:spcAft>
              <a:buClr>
                <a:srgbClr val="5F4C3B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07" name="Google Shape;807;p21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08" name="Google Shape;808;p215"/>
          <p:cNvSpPr txBox="1"/>
          <p:nvPr>
            <p:ph type="ctrTitle"/>
          </p:nvPr>
        </p:nvSpPr>
        <p:spPr>
          <a:xfrm>
            <a:off x="457200" y="700910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09" name="Google Shape;809;p215"/>
          <p:cNvSpPr txBox="1"/>
          <p:nvPr/>
        </p:nvSpPr>
        <p:spPr>
          <a:xfrm>
            <a:off x="3871912" y="6283081"/>
            <a:ext cx="1400176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BACK</a:t>
            </a:r>
            <a:endParaRPr sz="16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1_Title Slide">
  <p:cSld name="31_Title Slide">
    <p:spTree>
      <p:nvGrpSpPr>
        <p:cNvPr id="810" name="Shape 8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1" name="Google Shape;811;p216"/>
          <p:cNvSpPr/>
          <p:nvPr/>
        </p:nvSpPr>
        <p:spPr>
          <a:xfrm>
            <a:off x="0" y="660158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2" name="Google Shape;812;p216"/>
          <p:cNvSpPr txBox="1"/>
          <p:nvPr>
            <p:ph idx="1" type="subTitle"/>
          </p:nvPr>
        </p:nvSpPr>
        <p:spPr>
          <a:xfrm>
            <a:off x="457200" y="1460255"/>
            <a:ext cx="3763108" cy="1002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50000"/>
              </a:lnSpc>
              <a:spcBef>
                <a:spcPts val="240"/>
              </a:spcBef>
              <a:spcAft>
                <a:spcPts val="0"/>
              </a:spcAft>
              <a:buClr>
                <a:srgbClr val="5F4C3B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13" name="Google Shape;813;p2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14" name="Google Shape;814;p216"/>
          <p:cNvSpPr txBox="1"/>
          <p:nvPr>
            <p:ph type="ctrTitle"/>
          </p:nvPr>
        </p:nvSpPr>
        <p:spPr>
          <a:xfrm>
            <a:off x="457200" y="700910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3_Title Slide">
  <p:cSld name="33_Title Slide">
    <p:spTree>
      <p:nvGrpSpPr>
        <p:cNvPr id="815" name="Shape 8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6" name="Google Shape;816;p217"/>
          <p:cNvSpPr/>
          <p:nvPr/>
        </p:nvSpPr>
        <p:spPr>
          <a:xfrm>
            <a:off x="0" y="660158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7" name="Google Shape;817;p217"/>
          <p:cNvSpPr txBox="1"/>
          <p:nvPr>
            <p:ph idx="1" type="subTitle"/>
          </p:nvPr>
        </p:nvSpPr>
        <p:spPr>
          <a:xfrm>
            <a:off x="457200" y="1460255"/>
            <a:ext cx="3763108" cy="1002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50000"/>
              </a:lnSpc>
              <a:spcBef>
                <a:spcPts val="240"/>
              </a:spcBef>
              <a:spcAft>
                <a:spcPts val="0"/>
              </a:spcAft>
              <a:buClr>
                <a:srgbClr val="5F4C3B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18" name="Google Shape;818;p2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19" name="Google Shape;819;p217"/>
          <p:cNvSpPr txBox="1"/>
          <p:nvPr>
            <p:ph type="ctrTitle"/>
          </p:nvPr>
        </p:nvSpPr>
        <p:spPr>
          <a:xfrm>
            <a:off x="457200" y="700910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20" name="Google Shape;820;p217"/>
          <p:cNvSpPr txBox="1"/>
          <p:nvPr/>
        </p:nvSpPr>
        <p:spPr>
          <a:xfrm>
            <a:off x="840922" y="113564"/>
            <a:ext cx="5039833" cy="422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F4C3B"/>
              </a:buClr>
              <a:buSzPts val="1400"/>
              <a:buFont typeface="Arial"/>
              <a:buNone/>
            </a:pPr>
            <a:r>
              <a:rPr lang="en-US" sz="1400">
                <a:solidFill>
                  <a:srgbClr val="5F4C3B"/>
                </a:solidFill>
                <a:latin typeface="Open Sans"/>
                <a:ea typeface="Open Sans"/>
                <a:cs typeface="Open Sans"/>
                <a:sym typeface="Open Sans"/>
              </a:rPr>
              <a:t>Cellulite</a:t>
            </a:r>
            <a:endParaRPr/>
          </a:p>
        </p:txBody>
      </p:sp>
      <p:pic>
        <p:nvPicPr>
          <p:cNvPr id="821" name="Google Shape;821;p21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38530" y="209549"/>
            <a:ext cx="261571" cy="261571"/>
          </a:xfrm>
          <a:prstGeom prst="rect">
            <a:avLst/>
          </a:prstGeom>
          <a:noFill/>
          <a:ln>
            <a:noFill/>
          </a:ln>
        </p:spPr>
      </p:pic>
      <p:sp>
        <p:nvSpPr>
          <p:cNvPr id="822" name="Google Shape;822;p217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Title Slide">
  <p:cSld name="3_Title Slide">
    <p:spTree>
      <p:nvGrpSpPr>
        <p:cNvPr id="823" name="Shape 8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4" name="Google Shape;824;p218"/>
          <p:cNvSpPr/>
          <p:nvPr/>
        </p:nvSpPr>
        <p:spPr>
          <a:xfrm>
            <a:off x="0" y="0"/>
            <a:ext cx="9144000" cy="1465024"/>
          </a:xfrm>
          <a:prstGeom prst="rect">
            <a:avLst/>
          </a:prstGeom>
          <a:gradFill>
            <a:gsLst>
              <a:gs pos="0">
                <a:srgbClr val="CFC8BE"/>
              </a:gs>
              <a:gs pos="46000">
                <a:srgbClr val="E5E1D6"/>
              </a:gs>
              <a:gs pos="100000">
                <a:srgbClr val="E5E1D6"/>
              </a:gs>
            </a:gsLst>
            <a:lin ang="8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25" name="Google Shape;825;p218"/>
          <p:cNvPicPr preferRelativeResize="0"/>
          <p:nvPr/>
        </p:nvPicPr>
        <p:blipFill rotWithShape="1">
          <a:blip r:embed="rId2">
            <a:alphaModFix/>
          </a:blip>
          <a:srcRect b="0" l="0" r="-171" t="0"/>
          <a:stretch/>
        </p:blipFill>
        <p:spPr>
          <a:xfrm flipH="1">
            <a:off x="-126234" y="1437013"/>
            <a:ext cx="9393325" cy="4747355"/>
          </a:xfrm>
          <a:prstGeom prst="rect">
            <a:avLst/>
          </a:prstGeom>
          <a:noFill/>
          <a:ln>
            <a:noFill/>
          </a:ln>
        </p:spPr>
      </p:pic>
      <p:sp>
        <p:nvSpPr>
          <p:cNvPr id="826" name="Google Shape;826;p2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27" name="Google Shape;827;p218"/>
          <p:cNvSpPr/>
          <p:nvPr/>
        </p:nvSpPr>
        <p:spPr>
          <a:xfrm>
            <a:off x="0" y="422033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8" name="Google Shape;828;p218"/>
          <p:cNvSpPr txBox="1"/>
          <p:nvPr>
            <p:ph type="ctrTitle"/>
          </p:nvPr>
        </p:nvSpPr>
        <p:spPr>
          <a:xfrm>
            <a:off x="457200" y="462785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29" name="Google Shape;829;p218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7_Title Slide">
  <p:cSld name="7_Title Slide">
    <p:spTree>
      <p:nvGrpSpPr>
        <p:cNvPr id="830" name="Shape 8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1" name="Google Shape;831;p2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832" name="Google Shape;832;p21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281354" y="-8074"/>
            <a:ext cx="10298933" cy="61793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2_Title Slide">
  <p:cSld name="22_Title Slide">
    <p:spTree>
      <p:nvGrpSpPr>
        <p:cNvPr id="833" name="Shape 8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" name="Google Shape;834;p2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35" name="Google Shape;835;p220"/>
          <p:cNvSpPr/>
          <p:nvPr/>
        </p:nvSpPr>
        <p:spPr>
          <a:xfrm>
            <a:off x="0" y="462783"/>
            <a:ext cx="8532158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6" name="Google Shape;836;p220"/>
          <p:cNvSpPr txBox="1"/>
          <p:nvPr>
            <p:ph type="ctrTitle"/>
          </p:nvPr>
        </p:nvSpPr>
        <p:spPr>
          <a:xfrm>
            <a:off x="3195225" y="505743"/>
            <a:ext cx="4896625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pic>
        <p:nvPicPr>
          <p:cNvPr id="837" name="Google Shape;837;p22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1482166" y="1775074"/>
            <a:ext cx="5825648" cy="44031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2_Title Slide">
  <p:cSld name="12_Title Slide">
    <p:spTree>
      <p:nvGrpSpPr>
        <p:cNvPr id="838" name="Shape 8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" name="Google Shape;839;p22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840" name="Google Shape;840;p22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1175347" y="-132405"/>
            <a:ext cx="3887890" cy="6312769"/>
          </a:xfrm>
          <a:prstGeom prst="rect">
            <a:avLst/>
          </a:prstGeom>
          <a:noFill/>
          <a:ln>
            <a:noFill/>
          </a:ln>
        </p:spPr>
      </p:pic>
      <p:sp>
        <p:nvSpPr>
          <p:cNvPr id="841" name="Google Shape;841;p221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6_Title Slide">
  <p:cSld name="16_Title Slide">
    <p:spTree>
      <p:nvGrpSpPr>
        <p:cNvPr id="842" name="Shape 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" name="Google Shape;843;p2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844" name="Google Shape;844;p22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560614" y="0"/>
            <a:ext cx="10300607" cy="6180364"/>
          </a:xfrm>
          <a:prstGeom prst="rect">
            <a:avLst/>
          </a:prstGeom>
          <a:noFill/>
          <a:ln>
            <a:noFill/>
          </a:ln>
        </p:spPr>
      </p:pic>
      <p:sp>
        <p:nvSpPr>
          <p:cNvPr id="845" name="Google Shape;845;p222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7_Title Slide">
  <p:cSld name="17_Title Slide">
    <p:spTree>
      <p:nvGrpSpPr>
        <p:cNvPr id="846" name="Shape 8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7" name="Google Shape;847;p2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848" name="Google Shape;848;p22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8709" y="0"/>
            <a:ext cx="10314215" cy="6188529"/>
          </a:xfrm>
          <a:prstGeom prst="rect">
            <a:avLst/>
          </a:prstGeom>
          <a:noFill/>
          <a:ln>
            <a:noFill/>
          </a:ln>
        </p:spPr>
      </p:pic>
      <p:sp>
        <p:nvSpPr>
          <p:cNvPr id="849" name="Google Shape;849;p223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Title Slide">
  <p:cSld name="5_Title Slide">
    <p:spTree>
      <p:nvGrpSpPr>
        <p:cNvPr id="850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1" name="Google Shape;851;p22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430820" y="-1"/>
            <a:ext cx="10341429" cy="6204857"/>
          </a:xfrm>
          <a:prstGeom prst="rect">
            <a:avLst/>
          </a:prstGeom>
          <a:noFill/>
          <a:ln>
            <a:noFill/>
          </a:ln>
        </p:spPr>
      </p:pic>
      <p:sp>
        <p:nvSpPr>
          <p:cNvPr id="852" name="Google Shape;852;p2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53" name="Google Shape;853;p224"/>
          <p:cNvSpPr/>
          <p:nvPr/>
        </p:nvSpPr>
        <p:spPr>
          <a:xfrm>
            <a:off x="2861120" y="462783"/>
            <a:ext cx="5671038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4" name="Google Shape;854;p224"/>
          <p:cNvSpPr txBox="1"/>
          <p:nvPr>
            <p:ph type="ctrTitle"/>
          </p:nvPr>
        </p:nvSpPr>
        <p:spPr>
          <a:xfrm>
            <a:off x="3195225" y="505743"/>
            <a:ext cx="4896625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55" name="Google Shape;855;p224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8_Title Slide">
  <p:cSld name="18_Title Slide">
    <p:spTree>
      <p:nvGrpSpPr>
        <p:cNvPr id="856" name="Shape 8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7" name="Google Shape;857;p22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351692" y="0"/>
            <a:ext cx="10294581" cy="6176748"/>
          </a:xfrm>
          <a:prstGeom prst="rect">
            <a:avLst/>
          </a:prstGeom>
          <a:noFill/>
          <a:ln>
            <a:noFill/>
          </a:ln>
        </p:spPr>
      </p:pic>
      <p:sp>
        <p:nvSpPr>
          <p:cNvPr id="858" name="Google Shape;858;p22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59" name="Google Shape;859;p225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9_Title Slide">
  <p:cSld name="19_Title Slide">
    <p:spTree>
      <p:nvGrpSpPr>
        <p:cNvPr id="860" name="Shape 8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1" name="Google Shape;861;p22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862" name="Google Shape;862;p22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2510287" y="-77637"/>
            <a:ext cx="7200371" cy="6246322"/>
          </a:xfrm>
          <a:prstGeom prst="rect">
            <a:avLst/>
          </a:prstGeom>
          <a:noFill/>
          <a:ln>
            <a:noFill/>
          </a:ln>
        </p:spPr>
      </p:pic>
      <p:sp>
        <p:nvSpPr>
          <p:cNvPr id="863" name="Google Shape;863;p226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2_Title Slide">
  <p:cSld name="32_Title Slide">
    <p:spTree>
      <p:nvGrpSpPr>
        <p:cNvPr id="864" name="Shape 8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5" name="Google Shape;865;p22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866" name="Google Shape;866;p22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85064" y="-687433"/>
            <a:ext cx="435498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67" name="Google Shape;867;p227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0_Title Slide">
  <p:cSld name="20_Title Slide">
    <p:spTree>
      <p:nvGrpSpPr>
        <p:cNvPr id="868" name="Shape 8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9" name="Google Shape;869;p22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870" name="Google Shape;870;p22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2177582"/>
            <a:ext cx="9144000" cy="39950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1_Title Slide">
  <p:cSld name="21_Title Slide">
    <p:spTree>
      <p:nvGrpSpPr>
        <p:cNvPr id="871" name="Shape 8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2" name="Google Shape;872;p22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873" name="Google Shape;873;p229"/>
          <p:cNvPicPr preferRelativeResize="0"/>
          <p:nvPr/>
        </p:nvPicPr>
        <p:blipFill rotWithShape="1">
          <a:blip r:embed="rId2">
            <a:alphaModFix/>
          </a:blip>
          <a:srcRect b="0" l="0" r="0" t="-17119"/>
          <a:stretch/>
        </p:blipFill>
        <p:spPr>
          <a:xfrm>
            <a:off x="0" y="2173964"/>
            <a:ext cx="9144000" cy="3995005"/>
          </a:xfrm>
          <a:prstGeom prst="rect">
            <a:avLst/>
          </a:prstGeom>
          <a:noFill/>
          <a:ln>
            <a:noFill/>
          </a:ln>
        </p:spPr>
      </p:pic>
      <p:sp>
        <p:nvSpPr>
          <p:cNvPr id="874" name="Google Shape;874;p229"/>
          <p:cNvSpPr/>
          <p:nvPr/>
        </p:nvSpPr>
        <p:spPr>
          <a:xfrm>
            <a:off x="0" y="422033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5" name="Google Shape;875;p229"/>
          <p:cNvSpPr txBox="1"/>
          <p:nvPr>
            <p:ph type="ctrTitle"/>
          </p:nvPr>
        </p:nvSpPr>
        <p:spPr>
          <a:xfrm>
            <a:off x="457200" y="462785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6" name="Google Shape;876;p229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Title Slide">
  <p:cSld name="4_Title Slide">
    <p:spTree>
      <p:nvGrpSpPr>
        <p:cNvPr id="877" name="Shape 8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8" name="Google Shape;878;p230"/>
          <p:cNvPicPr preferRelativeResize="0"/>
          <p:nvPr/>
        </p:nvPicPr>
        <p:blipFill rotWithShape="1">
          <a:blip r:embed="rId2">
            <a:alphaModFix/>
          </a:blip>
          <a:srcRect b="0" l="0" r="-6719" t="0"/>
          <a:stretch/>
        </p:blipFill>
        <p:spPr>
          <a:xfrm>
            <a:off x="1" y="-90714"/>
            <a:ext cx="10523916" cy="6262914"/>
          </a:xfrm>
          <a:prstGeom prst="rect">
            <a:avLst/>
          </a:prstGeom>
          <a:noFill/>
          <a:ln>
            <a:noFill/>
          </a:ln>
        </p:spPr>
      </p:pic>
      <p:sp>
        <p:nvSpPr>
          <p:cNvPr id="879" name="Google Shape;879;p230"/>
          <p:cNvSpPr/>
          <p:nvPr/>
        </p:nvSpPr>
        <p:spPr>
          <a:xfrm>
            <a:off x="0" y="460133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0" name="Google Shape;880;p23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81" name="Google Shape;881;p230"/>
          <p:cNvSpPr txBox="1"/>
          <p:nvPr>
            <p:ph type="ctrTitle"/>
          </p:nvPr>
        </p:nvSpPr>
        <p:spPr>
          <a:xfrm>
            <a:off x="3195225" y="505743"/>
            <a:ext cx="4896625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2" name="Google Shape;882;p230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883" name="Shape 8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" name="Google Shape;884;p23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5" name="Google Shape;885;p23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6" name="Google Shape;886;p23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87" name="Google Shape;887;p23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88" name="Google Shape;888;p23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89" name="Google Shape;889;p231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890" name="Shape 8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1" name="Google Shape;891;p23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2" name="Google Shape;892;p232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3" name="Google Shape;893;p232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4" name="Google Shape;894;p232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5" name="Google Shape;895;p232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6" name="Google Shape;896;p23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97" name="Google Shape;897;p23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98" name="Google Shape;898;p23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99" name="Google Shape;899;p232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900" name="Shape 9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" name="Google Shape;901;p23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02" name="Google Shape;902;p23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03" name="Google Shape;903;p23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04" name="Google Shape;904;p23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905" name="Google Shape;905;p233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06" name="Shape 9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7" name="Google Shape;907;p23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08" name="Google Shape;908;p23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09" name="Google Shape;909;p23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910" name="Google Shape;910;p234"/>
          <p:cNvSpPr txBox="1"/>
          <p:nvPr/>
        </p:nvSpPr>
        <p:spPr>
          <a:xfrm>
            <a:off x="1357993" y="523512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rPr>
              <a:t>‹#›</a:t>
            </a:fld>
            <a:endParaRPr sz="1000">
              <a:solidFill>
                <a:srgbClr val="B2A594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11" name="Google Shape;911;p234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912" name="Shape 9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3" name="Google Shape;913;p235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14" name="Google Shape;914;p235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15" name="Google Shape;915;p235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16" name="Google Shape;916;p23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17" name="Google Shape;917;p23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18" name="Google Shape;918;p23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919" name="Google Shape;919;p235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920" name="Shape 9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" name="Google Shape;921;p236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22" name="Google Shape;922;p236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923" name="Google Shape;923;p236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24" name="Google Shape;924;p23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25" name="Google Shape;925;p23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26" name="Google Shape;926;p23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927" name="Google Shape;927;p236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928" name="Shape 9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9" name="Google Shape;929;p23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30" name="Google Shape;930;p237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31" name="Google Shape;931;p23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32" name="Google Shape;932;p23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33" name="Google Shape;933;p23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934" name="Google Shape;934;p237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935" name="Shape 9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6" name="Google Shape;936;p238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37" name="Google Shape;937;p238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38" name="Google Shape;938;p23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39" name="Google Shape;939;p23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40" name="Google Shape;940;p23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941" name="Google Shape;941;p238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2" name="Google Shape;942;p238"/>
          <p:cNvSpPr/>
          <p:nvPr/>
        </p:nvSpPr>
        <p:spPr>
          <a:xfrm>
            <a:off x="62593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WITH NO IMAGE">
  <p:cSld name="TEXT WITH NO IMAGE">
    <p:spTree>
      <p:nvGrpSpPr>
        <p:cNvPr id="943" name="Shape 9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\\192.168.2.109\3bears_work\3 Bears Clients\Apple\Alma Lasers\ALMA GENERAL BRAND\general template PPT Alma\jpgs\top grid.jpg" id="944" name="Google Shape;944;p23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flipH="1" rot="10800000">
            <a:off x="0" y="-1"/>
            <a:ext cx="9144000" cy="553916"/>
          </a:xfrm>
          <a:prstGeom prst="rect">
            <a:avLst/>
          </a:prstGeom>
          <a:noFill/>
          <a:ln>
            <a:noFill/>
          </a:ln>
        </p:spPr>
      </p:pic>
      <p:sp>
        <p:nvSpPr>
          <p:cNvPr id="945" name="Google Shape;945;p239"/>
          <p:cNvSpPr txBox="1"/>
          <p:nvPr/>
        </p:nvSpPr>
        <p:spPr>
          <a:xfrm>
            <a:off x="859797" y="6031526"/>
            <a:ext cx="2243888" cy="3639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266666"/>
              </a:lnSpc>
              <a:spcBef>
                <a:spcPts val="0"/>
              </a:spcBef>
              <a:spcAft>
                <a:spcPts val="0"/>
              </a:spcAft>
              <a:buClr>
                <a:srgbClr val="514A77"/>
              </a:buClr>
              <a:buSzPts val="900"/>
              <a:buFont typeface="Arial"/>
              <a:buNone/>
            </a:pPr>
            <a:r>
              <a:rPr lang="en-US" sz="900">
                <a:solidFill>
                  <a:srgbClr val="514A77"/>
                </a:solidFill>
                <a:latin typeface="Calibri"/>
                <a:ea typeface="Calibri"/>
                <a:cs typeface="Calibri"/>
                <a:sym typeface="Calibri"/>
              </a:rPr>
              <a:t>© 2016 Alma Lasers, Ltd. All rights reserved</a:t>
            </a:r>
            <a:endParaRPr sz="900">
              <a:solidFill>
                <a:srgbClr val="514A7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946" name="Google Shape;946;p239"/>
          <p:cNvCxnSpPr/>
          <p:nvPr/>
        </p:nvCxnSpPr>
        <p:spPr>
          <a:xfrm>
            <a:off x="490525" y="6017034"/>
            <a:ext cx="7985259" cy="0"/>
          </a:xfrm>
          <a:prstGeom prst="straightConnector1">
            <a:avLst/>
          </a:prstGeom>
          <a:noFill/>
          <a:ln cap="flat" cmpd="sng" w="9525">
            <a:solidFill>
              <a:srgbClr val="514A77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descr="\\192.168.2.109\3bears_work\3 Bears Clients\Apple\Alma Lasers\ALMA GENERAL BRAND\general template PPT Alma\jpgs\alma-logo.png" id="947" name="Google Shape;947;p2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64670" y="6211030"/>
            <a:ext cx="1008311" cy="391103"/>
          </a:xfrm>
          <a:prstGeom prst="rect">
            <a:avLst/>
          </a:prstGeom>
          <a:noFill/>
          <a:ln>
            <a:noFill/>
          </a:ln>
        </p:spPr>
      </p:pic>
      <p:sp>
        <p:nvSpPr>
          <p:cNvPr id="948" name="Google Shape;948;p239"/>
          <p:cNvSpPr/>
          <p:nvPr/>
        </p:nvSpPr>
        <p:spPr>
          <a:xfrm>
            <a:off x="492536" y="6159759"/>
            <a:ext cx="228434" cy="228434"/>
          </a:xfrm>
          <a:prstGeom prst="ellipse">
            <a:avLst/>
          </a:prstGeom>
          <a:solidFill>
            <a:srgbClr val="514A7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9" name="Google Shape;949;p239"/>
          <p:cNvSpPr txBox="1"/>
          <p:nvPr/>
        </p:nvSpPr>
        <p:spPr>
          <a:xfrm>
            <a:off x="371061" y="6159759"/>
            <a:ext cx="461598" cy="1970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7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7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0" name="Google Shape;950;p239"/>
          <p:cNvSpPr txBox="1"/>
          <p:nvPr>
            <p:ph idx="1" type="body"/>
          </p:nvPr>
        </p:nvSpPr>
        <p:spPr>
          <a:xfrm>
            <a:off x="431800" y="927100"/>
            <a:ext cx="8039100" cy="4813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35000"/>
              </a:lnSpc>
              <a:spcBef>
                <a:spcPts val="400"/>
              </a:spcBef>
              <a:spcAft>
                <a:spcPts val="0"/>
              </a:spcAft>
              <a:buClr>
                <a:srgbClr val="262626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rgbClr val="514A77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rgbClr val="514A77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rgbClr val="514A77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rgbClr val="514A77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51" name="Google Shape;951;p239"/>
          <p:cNvSpPr txBox="1"/>
          <p:nvPr>
            <p:ph idx="2" type="body"/>
          </p:nvPr>
        </p:nvSpPr>
        <p:spPr>
          <a:xfrm>
            <a:off x="441325" y="110543"/>
            <a:ext cx="8208797" cy="3276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514A77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514A7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533400" lvl="1" marL="914400" marR="0" rtl="0" algn="l">
              <a:spcBef>
                <a:spcPts val="960"/>
              </a:spcBef>
              <a:spcAft>
                <a:spcPts val="0"/>
              </a:spcAft>
              <a:buClr>
                <a:srgbClr val="0C0C0C"/>
              </a:buClr>
              <a:buSzPts val="4800"/>
              <a:buFont typeface="Arial"/>
              <a:buChar char="–"/>
              <a:defRPr b="0" i="0" sz="4800" u="none" cap="none" strike="noStrike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533400" lvl="2" marL="1371600" marR="0" rtl="0" algn="l">
              <a:spcBef>
                <a:spcPts val="960"/>
              </a:spcBef>
              <a:spcAft>
                <a:spcPts val="0"/>
              </a:spcAft>
              <a:buClr>
                <a:srgbClr val="0C0C0C"/>
              </a:buClr>
              <a:buSzPts val="4800"/>
              <a:buFont typeface="Arial"/>
              <a:buChar char="•"/>
              <a:defRPr b="0" i="0" sz="4800" u="none" cap="none" strike="noStrike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533400" lvl="3" marL="1828800" marR="0" rtl="0" algn="l">
              <a:spcBef>
                <a:spcPts val="960"/>
              </a:spcBef>
              <a:spcAft>
                <a:spcPts val="0"/>
              </a:spcAft>
              <a:buClr>
                <a:srgbClr val="0C0C0C"/>
              </a:buClr>
              <a:buSzPts val="4800"/>
              <a:buFont typeface="Arial"/>
              <a:buChar char="–"/>
              <a:defRPr b="0" i="0" sz="4800" u="none" cap="none" strike="noStrike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533400" lvl="4" marL="2286000" marR="0" rtl="0" algn="l">
              <a:spcBef>
                <a:spcPts val="960"/>
              </a:spcBef>
              <a:spcAft>
                <a:spcPts val="0"/>
              </a:spcAft>
              <a:buClr>
                <a:srgbClr val="0C0C0C"/>
              </a:buClr>
              <a:buSzPts val="4800"/>
              <a:buFont typeface="Arial"/>
              <a:buChar char="»"/>
              <a:defRPr b="0" i="0" sz="4800" u="none" cap="none" strike="noStrike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4_Title Slide" type="title">
  <p:cSld name="TITLE">
    <p:spTree>
      <p:nvGrpSpPr>
        <p:cNvPr id="957" name="Shape 9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8" name="Google Shape;958;p88"/>
          <p:cNvSpPr/>
          <p:nvPr/>
        </p:nvSpPr>
        <p:spPr>
          <a:xfrm>
            <a:off x="0" y="660158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9" name="Google Shape;959;p88"/>
          <p:cNvSpPr txBox="1"/>
          <p:nvPr>
            <p:ph idx="1" type="subTitle"/>
          </p:nvPr>
        </p:nvSpPr>
        <p:spPr>
          <a:xfrm>
            <a:off x="457200" y="1460255"/>
            <a:ext cx="3763108" cy="1002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50000"/>
              </a:lnSpc>
              <a:spcBef>
                <a:spcPts val="240"/>
              </a:spcBef>
              <a:spcAft>
                <a:spcPts val="0"/>
              </a:spcAft>
              <a:buClr>
                <a:srgbClr val="5F4C3B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60" name="Google Shape;960;p8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961" name="Google Shape;961;p88"/>
          <p:cNvSpPr txBox="1"/>
          <p:nvPr>
            <p:ph type="ctrTitle"/>
          </p:nvPr>
        </p:nvSpPr>
        <p:spPr>
          <a:xfrm>
            <a:off x="457200" y="700910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62" name="Google Shape;962;p88"/>
          <p:cNvSpPr txBox="1"/>
          <p:nvPr/>
        </p:nvSpPr>
        <p:spPr>
          <a:xfrm>
            <a:off x="832758" y="121728"/>
            <a:ext cx="5039833" cy="422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F4C3B"/>
              </a:buClr>
              <a:buSzPts val="1400"/>
              <a:buFont typeface="Arial"/>
              <a:buNone/>
            </a:pPr>
            <a:r>
              <a:rPr lang="en-US" sz="1400">
                <a:solidFill>
                  <a:srgbClr val="5F4C3B"/>
                </a:solidFill>
                <a:latin typeface="Open Sans"/>
                <a:ea typeface="Open Sans"/>
                <a:cs typeface="Open Sans"/>
                <a:sym typeface="Open Sans"/>
              </a:rPr>
              <a:t>Skin Resurfacing/ Rejuvenation</a:t>
            </a:r>
            <a:endParaRPr/>
          </a:p>
        </p:txBody>
      </p:sp>
      <p:pic>
        <p:nvPicPr>
          <p:cNvPr id="963" name="Google Shape;963;p8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38530" y="209549"/>
            <a:ext cx="261571" cy="261571"/>
          </a:xfrm>
          <a:prstGeom prst="rect">
            <a:avLst/>
          </a:prstGeom>
          <a:noFill/>
          <a:ln>
            <a:noFill/>
          </a:ln>
        </p:spPr>
      </p:pic>
      <p:sp>
        <p:nvSpPr>
          <p:cNvPr id="964" name="Google Shape;964;p88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965" name="Shape 9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6" name="Google Shape;966;p24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967" name="Google Shape;967;p240"/>
          <p:cNvSpPr/>
          <p:nvPr/>
        </p:nvSpPr>
        <p:spPr>
          <a:xfrm>
            <a:off x="0" y="439617"/>
            <a:ext cx="8686800" cy="413239"/>
          </a:xfrm>
          <a:prstGeom prst="rect">
            <a:avLst/>
          </a:prstGeom>
          <a:solidFill>
            <a:srgbClr val="DCD5C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8" name="Google Shape;968;p240"/>
          <p:cNvSpPr txBox="1"/>
          <p:nvPr>
            <p:ph type="ctrTitle"/>
          </p:nvPr>
        </p:nvSpPr>
        <p:spPr>
          <a:xfrm>
            <a:off x="457200" y="436409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Title Slide">
  <p:cSld name="2_Title Slide">
    <p:spTree>
      <p:nvGrpSpPr>
        <p:cNvPr id="969" name="Shape 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0" name="Google Shape;970;p24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971" name="Google Shape;971;p241"/>
          <p:cNvSpPr/>
          <p:nvPr/>
        </p:nvSpPr>
        <p:spPr>
          <a:xfrm>
            <a:off x="0" y="422033"/>
            <a:ext cx="8686800" cy="562706"/>
          </a:xfrm>
          <a:prstGeom prst="rect">
            <a:avLst/>
          </a:prstGeom>
          <a:solidFill>
            <a:srgbClr val="DCD5C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2" name="Google Shape;972;p241"/>
          <p:cNvSpPr txBox="1"/>
          <p:nvPr>
            <p:ph type="ctrTitle"/>
          </p:nvPr>
        </p:nvSpPr>
        <p:spPr>
          <a:xfrm>
            <a:off x="457200" y="462785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_Title Slide">
  <p:cSld name="6_Title Slide">
    <p:spTree>
      <p:nvGrpSpPr>
        <p:cNvPr id="973" name="Shape 9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4" name="Google Shape;974;p242"/>
          <p:cNvSpPr/>
          <p:nvPr/>
        </p:nvSpPr>
        <p:spPr>
          <a:xfrm>
            <a:off x="0" y="660158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5" name="Google Shape;975;p242"/>
          <p:cNvSpPr txBox="1"/>
          <p:nvPr>
            <p:ph idx="1" type="subTitle"/>
          </p:nvPr>
        </p:nvSpPr>
        <p:spPr>
          <a:xfrm>
            <a:off x="457200" y="1460255"/>
            <a:ext cx="3763108" cy="1002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50000"/>
              </a:lnSpc>
              <a:spcBef>
                <a:spcPts val="240"/>
              </a:spcBef>
              <a:spcAft>
                <a:spcPts val="0"/>
              </a:spcAft>
              <a:buClr>
                <a:srgbClr val="5F4C3B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76" name="Google Shape;976;p24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977" name="Google Shape;977;p242"/>
          <p:cNvSpPr txBox="1"/>
          <p:nvPr>
            <p:ph type="ctrTitle"/>
          </p:nvPr>
        </p:nvSpPr>
        <p:spPr>
          <a:xfrm>
            <a:off x="457200" y="700910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78" name="Google Shape;978;p242"/>
          <p:cNvSpPr txBox="1"/>
          <p:nvPr/>
        </p:nvSpPr>
        <p:spPr>
          <a:xfrm>
            <a:off x="824594" y="105400"/>
            <a:ext cx="5039833" cy="422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55DA5"/>
              </a:buClr>
              <a:buSzPts val="1400"/>
              <a:buFont typeface="Arial"/>
              <a:buNone/>
            </a:pPr>
            <a:r>
              <a:rPr lang="en-US" sz="1400">
                <a:solidFill>
                  <a:srgbClr val="855DA5"/>
                </a:solidFill>
                <a:latin typeface="Open Sans"/>
                <a:ea typeface="Open Sans"/>
                <a:cs typeface="Open Sans"/>
                <a:sym typeface="Open Sans"/>
              </a:rPr>
              <a:t>Effective</a:t>
            </a:r>
            <a:r>
              <a:rPr lang="en-US" sz="1400">
                <a:solidFill>
                  <a:srgbClr val="B5A896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</a:t>
            </a:r>
            <a:r>
              <a:rPr lang="en-US" sz="1400">
                <a:solidFill>
                  <a:srgbClr val="B5A896"/>
                </a:solidFill>
                <a:latin typeface="Arial"/>
                <a:ea typeface="Arial"/>
                <a:cs typeface="Arial"/>
                <a:sym typeface="Arial"/>
              </a:rPr>
              <a:t>Dielectric Heating</a:t>
            </a:r>
            <a:endParaRPr/>
          </a:p>
        </p:txBody>
      </p:sp>
      <p:pic>
        <p:nvPicPr>
          <p:cNvPr id="979" name="Google Shape;979;p24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38530" y="209549"/>
            <a:ext cx="261571" cy="261571"/>
          </a:xfrm>
          <a:prstGeom prst="rect">
            <a:avLst/>
          </a:prstGeom>
          <a:noFill/>
          <a:ln>
            <a:noFill/>
          </a:ln>
        </p:spPr>
      </p:pic>
      <p:sp>
        <p:nvSpPr>
          <p:cNvPr id="980" name="Google Shape;980;p242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3_Title Slide">
  <p:cSld name="23_Title Slide">
    <p:spTree>
      <p:nvGrpSpPr>
        <p:cNvPr id="981" name="Shape 9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2" name="Google Shape;982;p243"/>
          <p:cNvSpPr/>
          <p:nvPr/>
        </p:nvSpPr>
        <p:spPr>
          <a:xfrm>
            <a:off x="0" y="660158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3" name="Google Shape;983;p243"/>
          <p:cNvSpPr txBox="1"/>
          <p:nvPr>
            <p:ph idx="1" type="subTitle"/>
          </p:nvPr>
        </p:nvSpPr>
        <p:spPr>
          <a:xfrm>
            <a:off x="457200" y="1460255"/>
            <a:ext cx="3763108" cy="1002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50000"/>
              </a:lnSpc>
              <a:spcBef>
                <a:spcPts val="240"/>
              </a:spcBef>
              <a:spcAft>
                <a:spcPts val="0"/>
              </a:spcAft>
              <a:buClr>
                <a:srgbClr val="5F4C3B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84" name="Google Shape;984;p24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985" name="Google Shape;985;p243"/>
          <p:cNvSpPr txBox="1"/>
          <p:nvPr>
            <p:ph type="ctrTitle"/>
          </p:nvPr>
        </p:nvSpPr>
        <p:spPr>
          <a:xfrm>
            <a:off x="457200" y="700910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86" name="Google Shape;986;p243"/>
          <p:cNvSpPr txBox="1"/>
          <p:nvPr/>
        </p:nvSpPr>
        <p:spPr>
          <a:xfrm>
            <a:off x="832758" y="105400"/>
            <a:ext cx="5039833" cy="422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E4669"/>
              </a:buClr>
              <a:buSzPts val="1400"/>
              <a:buFont typeface="Arial"/>
              <a:buNone/>
            </a:pPr>
            <a:r>
              <a:rPr b="1" lang="en-US" sz="1400">
                <a:solidFill>
                  <a:srgbClr val="4E4669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Deep</a:t>
            </a:r>
            <a:r>
              <a:rPr lang="en-US" sz="1400">
                <a:solidFill>
                  <a:srgbClr val="B5A896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</a:t>
            </a:r>
            <a:r>
              <a:rPr lang="en-US" sz="1400">
                <a:solidFill>
                  <a:srgbClr val="B5A896"/>
                </a:solidFill>
                <a:latin typeface="Arial"/>
                <a:ea typeface="Arial"/>
                <a:cs typeface="Arial"/>
                <a:sym typeface="Arial"/>
              </a:rPr>
              <a:t>Unipolar</a:t>
            </a:r>
            <a:endParaRPr/>
          </a:p>
        </p:txBody>
      </p:sp>
      <p:pic>
        <p:nvPicPr>
          <p:cNvPr id="987" name="Google Shape;987;p24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38530" y="209549"/>
            <a:ext cx="261571" cy="261571"/>
          </a:xfrm>
          <a:prstGeom prst="rect">
            <a:avLst/>
          </a:prstGeom>
          <a:noFill/>
          <a:ln>
            <a:noFill/>
          </a:ln>
        </p:spPr>
      </p:pic>
      <p:sp>
        <p:nvSpPr>
          <p:cNvPr id="988" name="Google Shape;988;p243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4_Title Slide">
  <p:cSld name="24_Title Slide">
    <p:spTree>
      <p:nvGrpSpPr>
        <p:cNvPr id="989" name="Shape 9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0" name="Google Shape;990;p244"/>
          <p:cNvSpPr/>
          <p:nvPr/>
        </p:nvSpPr>
        <p:spPr>
          <a:xfrm>
            <a:off x="0" y="660158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1" name="Google Shape;991;p244"/>
          <p:cNvSpPr txBox="1"/>
          <p:nvPr>
            <p:ph idx="1" type="subTitle"/>
          </p:nvPr>
        </p:nvSpPr>
        <p:spPr>
          <a:xfrm>
            <a:off x="457200" y="1460255"/>
            <a:ext cx="3763108" cy="1002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50000"/>
              </a:lnSpc>
              <a:spcBef>
                <a:spcPts val="240"/>
              </a:spcBef>
              <a:spcAft>
                <a:spcPts val="0"/>
              </a:spcAft>
              <a:buClr>
                <a:srgbClr val="5F4C3B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92" name="Google Shape;992;p24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993" name="Google Shape;993;p244"/>
          <p:cNvSpPr txBox="1"/>
          <p:nvPr>
            <p:ph type="ctrTitle"/>
          </p:nvPr>
        </p:nvSpPr>
        <p:spPr>
          <a:xfrm>
            <a:off x="457200" y="700910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94" name="Google Shape;994;p244"/>
          <p:cNvSpPr txBox="1"/>
          <p:nvPr/>
        </p:nvSpPr>
        <p:spPr>
          <a:xfrm>
            <a:off x="832758" y="105400"/>
            <a:ext cx="5039833" cy="422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9796B"/>
              </a:buClr>
              <a:buSzPts val="1400"/>
              <a:buFont typeface="Arial"/>
              <a:buNone/>
            </a:pPr>
            <a:r>
              <a:rPr b="1" lang="en-US" sz="1400">
                <a:solidFill>
                  <a:srgbClr val="89796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Powerful</a:t>
            </a:r>
            <a:r>
              <a:rPr lang="en-US" sz="1400">
                <a:solidFill>
                  <a:srgbClr val="B5A896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</a:t>
            </a:r>
            <a:r>
              <a:rPr lang="en-US" sz="1400">
                <a:solidFill>
                  <a:srgbClr val="B5A896"/>
                </a:solidFill>
                <a:latin typeface="Arial"/>
                <a:ea typeface="Arial"/>
                <a:cs typeface="Arial"/>
                <a:sym typeface="Arial"/>
              </a:rPr>
              <a:t>Impedance Matching</a:t>
            </a:r>
            <a:endParaRPr/>
          </a:p>
        </p:txBody>
      </p:sp>
      <p:pic>
        <p:nvPicPr>
          <p:cNvPr id="995" name="Google Shape;995;p24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38530" y="209549"/>
            <a:ext cx="261571" cy="261571"/>
          </a:xfrm>
          <a:prstGeom prst="rect">
            <a:avLst/>
          </a:prstGeom>
          <a:noFill/>
          <a:ln>
            <a:noFill/>
          </a:ln>
        </p:spPr>
      </p:pic>
      <p:sp>
        <p:nvSpPr>
          <p:cNvPr id="996" name="Google Shape;996;p244"/>
          <p:cNvSpPr/>
          <p:nvPr/>
        </p:nvSpPr>
        <p:spPr>
          <a:xfrm>
            <a:off x="65314" y="6364514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5_Title Slide">
  <p:cSld name="25_Title Slide">
    <p:spTree>
      <p:nvGrpSpPr>
        <p:cNvPr id="997" name="Shape 9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8" name="Google Shape;998;p245"/>
          <p:cNvSpPr/>
          <p:nvPr/>
        </p:nvSpPr>
        <p:spPr>
          <a:xfrm>
            <a:off x="0" y="660158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9" name="Google Shape;999;p245"/>
          <p:cNvSpPr txBox="1"/>
          <p:nvPr>
            <p:ph idx="1" type="subTitle"/>
          </p:nvPr>
        </p:nvSpPr>
        <p:spPr>
          <a:xfrm>
            <a:off x="457200" y="1460255"/>
            <a:ext cx="3763108" cy="1002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50000"/>
              </a:lnSpc>
              <a:spcBef>
                <a:spcPts val="240"/>
              </a:spcBef>
              <a:spcAft>
                <a:spcPts val="0"/>
              </a:spcAft>
              <a:buClr>
                <a:srgbClr val="5F4C3B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00" name="Google Shape;1000;p24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001" name="Google Shape;1001;p245"/>
          <p:cNvSpPr txBox="1"/>
          <p:nvPr>
            <p:ph type="ctrTitle"/>
          </p:nvPr>
        </p:nvSpPr>
        <p:spPr>
          <a:xfrm>
            <a:off x="457200" y="700910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02" name="Google Shape;1002;p245"/>
          <p:cNvSpPr txBox="1"/>
          <p:nvPr/>
        </p:nvSpPr>
        <p:spPr>
          <a:xfrm>
            <a:off x="840922" y="105400"/>
            <a:ext cx="5039833" cy="422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7BDBB"/>
              </a:buClr>
              <a:buSzPts val="1400"/>
              <a:buFont typeface="Arial"/>
              <a:buNone/>
            </a:pPr>
            <a:r>
              <a:rPr b="1" lang="en-US" sz="1400">
                <a:solidFill>
                  <a:srgbClr val="27BDB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Focused</a:t>
            </a:r>
            <a:r>
              <a:rPr lang="en-US" sz="1400">
                <a:solidFill>
                  <a:srgbClr val="B5A896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</a:t>
            </a:r>
            <a:r>
              <a:rPr lang="en-US" sz="1400">
                <a:solidFill>
                  <a:srgbClr val="B5A896"/>
                </a:solidFill>
                <a:latin typeface="Arial"/>
                <a:ea typeface="Arial"/>
                <a:cs typeface="Arial"/>
                <a:sym typeface="Arial"/>
              </a:rPr>
              <a:t>Depth </a:t>
            </a:r>
            <a:r>
              <a:rPr lang="en-US" sz="1400">
                <a:solidFill>
                  <a:srgbClr val="BBAE9D"/>
                </a:solidFill>
                <a:latin typeface="Arial"/>
                <a:ea typeface="Arial"/>
                <a:cs typeface="Arial"/>
                <a:sym typeface="Arial"/>
              </a:rPr>
              <a:t>control</a:t>
            </a:r>
            <a:r>
              <a:rPr lang="en-US" sz="1400">
                <a:solidFill>
                  <a:srgbClr val="B5A89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pic>
        <p:nvPicPr>
          <p:cNvPr id="1003" name="Google Shape;1003;p24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38530" y="209549"/>
            <a:ext cx="261571" cy="261571"/>
          </a:xfrm>
          <a:prstGeom prst="rect">
            <a:avLst/>
          </a:prstGeom>
          <a:noFill/>
          <a:ln>
            <a:noFill/>
          </a:ln>
        </p:spPr>
      </p:pic>
      <p:sp>
        <p:nvSpPr>
          <p:cNvPr id="1004" name="Google Shape;1004;p245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6_Title Slide">
  <p:cSld name="26_Title Slide">
    <p:spTree>
      <p:nvGrpSpPr>
        <p:cNvPr id="1005" name="Shape 10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6" name="Google Shape;1006;p246"/>
          <p:cNvSpPr/>
          <p:nvPr/>
        </p:nvSpPr>
        <p:spPr>
          <a:xfrm>
            <a:off x="0" y="660158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7" name="Google Shape;1007;p246"/>
          <p:cNvSpPr txBox="1"/>
          <p:nvPr>
            <p:ph idx="1" type="subTitle"/>
          </p:nvPr>
        </p:nvSpPr>
        <p:spPr>
          <a:xfrm>
            <a:off x="457200" y="1460255"/>
            <a:ext cx="3763108" cy="1002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50000"/>
              </a:lnSpc>
              <a:spcBef>
                <a:spcPts val="240"/>
              </a:spcBef>
              <a:spcAft>
                <a:spcPts val="0"/>
              </a:spcAft>
              <a:buClr>
                <a:srgbClr val="5F4C3B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08" name="Google Shape;1008;p24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009" name="Google Shape;1009;p246"/>
          <p:cNvSpPr txBox="1"/>
          <p:nvPr>
            <p:ph type="ctrTitle"/>
          </p:nvPr>
        </p:nvSpPr>
        <p:spPr>
          <a:xfrm>
            <a:off x="457200" y="700910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10" name="Google Shape;1010;p246"/>
          <p:cNvSpPr txBox="1"/>
          <p:nvPr/>
        </p:nvSpPr>
        <p:spPr>
          <a:xfrm>
            <a:off x="832758" y="113564"/>
            <a:ext cx="5039833" cy="422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BBAE9D"/>
              </a:buClr>
              <a:buSzPts val="1400"/>
              <a:buFont typeface="Arial"/>
              <a:buNone/>
            </a:pPr>
            <a:r>
              <a:rPr lang="en-US" sz="1400">
                <a:solidFill>
                  <a:srgbClr val="BBAE9D"/>
                </a:solidFill>
                <a:latin typeface="Arial"/>
                <a:ea typeface="Arial"/>
                <a:cs typeface="Arial"/>
                <a:sym typeface="Arial"/>
              </a:rPr>
              <a:t>Cold Shear Wave &amp; Hot Ultrasound</a:t>
            </a:r>
            <a:endParaRPr/>
          </a:p>
        </p:txBody>
      </p:sp>
      <p:pic>
        <p:nvPicPr>
          <p:cNvPr id="1011" name="Google Shape;1011;p24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38530" y="209549"/>
            <a:ext cx="261571" cy="261571"/>
          </a:xfrm>
          <a:prstGeom prst="rect">
            <a:avLst/>
          </a:prstGeom>
          <a:noFill/>
          <a:ln>
            <a:noFill/>
          </a:ln>
        </p:spPr>
      </p:pic>
      <p:sp>
        <p:nvSpPr>
          <p:cNvPr id="1012" name="Google Shape;1012;p246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7_Title Slide">
  <p:cSld name="27_Title Slide">
    <p:spTree>
      <p:nvGrpSpPr>
        <p:cNvPr id="1013" name="Shape 10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4" name="Google Shape;1014;p247"/>
          <p:cNvSpPr/>
          <p:nvPr/>
        </p:nvSpPr>
        <p:spPr>
          <a:xfrm>
            <a:off x="0" y="660158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5" name="Google Shape;1015;p247"/>
          <p:cNvSpPr txBox="1"/>
          <p:nvPr>
            <p:ph idx="1" type="subTitle"/>
          </p:nvPr>
        </p:nvSpPr>
        <p:spPr>
          <a:xfrm>
            <a:off x="457200" y="1460255"/>
            <a:ext cx="3763108" cy="1002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50000"/>
              </a:lnSpc>
              <a:spcBef>
                <a:spcPts val="240"/>
              </a:spcBef>
              <a:spcAft>
                <a:spcPts val="0"/>
              </a:spcAft>
              <a:buClr>
                <a:srgbClr val="5F4C3B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16" name="Google Shape;1016;p24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017" name="Google Shape;1017;p247"/>
          <p:cNvSpPr txBox="1"/>
          <p:nvPr>
            <p:ph type="ctrTitle"/>
          </p:nvPr>
        </p:nvSpPr>
        <p:spPr>
          <a:xfrm>
            <a:off x="457200" y="700910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18" name="Google Shape;1018;p247"/>
          <p:cNvSpPr txBox="1"/>
          <p:nvPr/>
        </p:nvSpPr>
        <p:spPr>
          <a:xfrm>
            <a:off x="857250" y="105400"/>
            <a:ext cx="5039833" cy="422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BBAE9D"/>
              </a:buClr>
              <a:buSzPts val="1400"/>
              <a:buFont typeface="Arial"/>
              <a:buNone/>
            </a:pPr>
            <a:r>
              <a:rPr lang="en-US" sz="1400">
                <a:solidFill>
                  <a:srgbClr val="BBAE9D"/>
                </a:solidFill>
                <a:latin typeface="Arial"/>
                <a:ea typeface="Arial"/>
                <a:cs typeface="Arial"/>
                <a:sym typeface="Arial"/>
              </a:rPr>
              <a:t>Microplasma</a:t>
            </a:r>
            <a:endParaRPr sz="1400">
              <a:solidFill>
                <a:srgbClr val="BBAE9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19" name="Google Shape;1019;p24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38530" y="209549"/>
            <a:ext cx="261571" cy="261571"/>
          </a:xfrm>
          <a:prstGeom prst="rect">
            <a:avLst/>
          </a:prstGeom>
          <a:noFill/>
          <a:ln>
            <a:noFill/>
          </a:ln>
        </p:spPr>
      </p:pic>
      <p:sp>
        <p:nvSpPr>
          <p:cNvPr id="1020" name="Google Shape;1020;p247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8_Title Slide">
  <p:cSld name="28_Title Slide">
    <p:spTree>
      <p:nvGrpSpPr>
        <p:cNvPr id="1021" name="Shape 10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2" name="Google Shape;1022;p248"/>
          <p:cNvSpPr/>
          <p:nvPr/>
        </p:nvSpPr>
        <p:spPr>
          <a:xfrm>
            <a:off x="0" y="660158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3" name="Google Shape;1023;p248"/>
          <p:cNvSpPr txBox="1"/>
          <p:nvPr>
            <p:ph idx="1" type="subTitle"/>
          </p:nvPr>
        </p:nvSpPr>
        <p:spPr>
          <a:xfrm>
            <a:off x="457200" y="1460255"/>
            <a:ext cx="3763108" cy="1002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50000"/>
              </a:lnSpc>
              <a:spcBef>
                <a:spcPts val="240"/>
              </a:spcBef>
              <a:spcAft>
                <a:spcPts val="0"/>
              </a:spcAft>
              <a:buClr>
                <a:srgbClr val="5F4C3B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24" name="Google Shape;1024;p24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025" name="Google Shape;1025;p248"/>
          <p:cNvSpPr txBox="1"/>
          <p:nvPr>
            <p:ph type="ctrTitle"/>
          </p:nvPr>
        </p:nvSpPr>
        <p:spPr>
          <a:xfrm>
            <a:off x="457200" y="700910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26" name="Google Shape;1026;p248"/>
          <p:cNvSpPr txBox="1"/>
          <p:nvPr/>
        </p:nvSpPr>
        <p:spPr>
          <a:xfrm>
            <a:off x="832758" y="113564"/>
            <a:ext cx="5039833" cy="422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BBAE9D"/>
              </a:buClr>
              <a:buSzPts val="1400"/>
              <a:buFont typeface="Arial"/>
              <a:buNone/>
            </a:pPr>
            <a:r>
              <a:rPr lang="en-US" sz="1400">
                <a:solidFill>
                  <a:srgbClr val="BBAE9D"/>
                </a:solidFill>
                <a:latin typeface="Arial"/>
                <a:ea typeface="Arial"/>
                <a:cs typeface="Arial"/>
                <a:sym typeface="Arial"/>
              </a:rPr>
              <a:t>Impact (Trans Epidermal Delivery)</a:t>
            </a:r>
            <a:endParaRPr/>
          </a:p>
        </p:txBody>
      </p:sp>
      <p:pic>
        <p:nvPicPr>
          <p:cNvPr id="1027" name="Google Shape;1027;p24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38530" y="209549"/>
            <a:ext cx="261571" cy="2615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9_Title Slide">
  <p:cSld name="29_Title Slide">
    <p:spTree>
      <p:nvGrpSpPr>
        <p:cNvPr id="1028" name="Shape 10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Google Shape;1029;p249"/>
          <p:cNvSpPr/>
          <p:nvPr/>
        </p:nvSpPr>
        <p:spPr>
          <a:xfrm>
            <a:off x="0" y="660158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0" name="Google Shape;1030;p249"/>
          <p:cNvSpPr txBox="1"/>
          <p:nvPr>
            <p:ph idx="1" type="subTitle"/>
          </p:nvPr>
        </p:nvSpPr>
        <p:spPr>
          <a:xfrm>
            <a:off x="457200" y="1460255"/>
            <a:ext cx="3763108" cy="1002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50000"/>
              </a:lnSpc>
              <a:spcBef>
                <a:spcPts val="240"/>
              </a:spcBef>
              <a:spcAft>
                <a:spcPts val="0"/>
              </a:spcAft>
              <a:buClr>
                <a:srgbClr val="5F4C3B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31" name="Google Shape;1031;p24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032" name="Google Shape;1032;p249"/>
          <p:cNvSpPr txBox="1"/>
          <p:nvPr>
            <p:ph type="ctrTitle"/>
          </p:nvPr>
        </p:nvSpPr>
        <p:spPr>
          <a:xfrm>
            <a:off x="457200" y="700910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33" name="Google Shape;1033;p249"/>
          <p:cNvSpPr txBox="1"/>
          <p:nvPr/>
        </p:nvSpPr>
        <p:spPr>
          <a:xfrm>
            <a:off x="832758" y="113564"/>
            <a:ext cx="5039833" cy="422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BBAE9D"/>
              </a:buClr>
              <a:buSzPts val="1400"/>
              <a:buFont typeface="Arial"/>
              <a:buNone/>
            </a:pPr>
            <a:r>
              <a:rPr lang="en-US" sz="1400">
                <a:solidFill>
                  <a:srgbClr val="BBAE9D"/>
                </a:solidFill>
                <a:latin typeface="Arial"/>
                <a:ea typeface="Arial"/>
                <a:cs typeface="Arial"/>
                <a:sym typeface="Arial"/>
              </a:rPr>
              <a:t>Tune Face &amp; Tune Body</a:t>
            </a:r>
            <a:endParaRPr sz="1400">
              <a:solidFill>
                <a:srgbClr val="BBAE9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34" name="Google Shape;1034;p24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38530" y="209549"/>
            <a:ext cx="261571" cy="2615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0_Title Slide">
  <p:cSld name="30_Title Slide">
    <p:spTree>
      <p:nvGrpSpPr>
        <p:cNvPr id="1035" name="Shape 10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Google Shape;1036;p250"/>
          <p:cNvSpPr/>
          <p:nvPr/>
        </p:nvSpPr>
        <p:spPr>
          <a:xfrm>
            <a:off x="0" y="474416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7" name="Google Shape;1037;p250"/>
          <p:cNvSpPr txBox="1"/>
          <p:nvPr>
            <p:ph idx="1" type="subTitle"/>
          </p:nvPr>
        </p:nvSpPr>
        <p:spPr>
          <a:xfrm>
            <a:off x="457200" y="1460255"/>
            <a:ext cx="3763108" cy="1002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50000"/>
              </a:lnSpc>
              <a:spcBef>
                <a:spcPts val="240"/>
              </a:spcBef>
              <a:spcAft>
                <a:spcPts val="0"/>
              </a:spcAft>
              <a:buClr>
                <a:srgbClr val="5F4C3B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38" name="Google Shape;1038;p25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039" name="Google Shape;1039;p250"/>
          <p:cNvSpPr txBox="1"/>
          <p:nvPr>
            <p:ph type="ctrTitle"/>
          </p:nvPr>
        </p:nvSpPr>
        <p:spPr>
          <a:xfrm>
            <a:off x="457200" y="700910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40" name="Google Shape;1040;p250"/>
          <p:cNvSpPr txBox="1"/>
          <p:nvPr/>
        </p:nvSpPr>
        <p:spPr>
          <a:xfrm>
            <a:off x="3871912" y="6283081"/>
            <a:ext cx="1400176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BACK</a:t>
            </a:r>
            <a:endParaRPr sz="16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1_Title Slide">
  <p:cSld name="31_Title Slide">
    <p:spTree>
      <p:nvGrpSpPr>
        <p:cNvPr id="1041" name="Shape 10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2" name="Google Shape;1042;p251"/>
          <p:cNvSpPr/>
          <p:nvPr/>
        </p:nvSpPr>
        <p:spPr>
          <a:xfrm>
            <a:off x="0" y="660158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3" name="Google Shape;1043;p251"/>
          <p:cNvSpPr txBox="1"/>
          <p:nvPr>
            <p:ph idx="1" type="subTitle"/>
          </p:nvPr>
        </p:nvSpPr>
        <p:spPr>
          <a:xfrm>
            <a:off x="457200" y="1460255"/>
            <a:ext cx="3763108" cy="1002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50000"/>
              </a:lnSpc>
              <a:spcBef>
                <a:spcPts val="240"/>
              </a:spcBef>
              <a:spcAft>
                <a:spcPts val="0"/>
              </a:spcAft>
              <a:buClr>
                <a:srgbClr val="5F4C3B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44" name="Google Shape;1044;p25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045" name="Google Shape;1045;p251"/>
          <p:cNvSpPr txBox="1"/>
          <p:nvPr>
            <p:ph type="ctrTitle"/>
          </p:nvPr>
        </p:nvSpPr>
        <p:spPr>
          <a:xfrm>
            <a:off x="457200" y="700910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3_Title Slide">
  <p:cSld name="33_Title Slide">
    <p:spTree>
      <p:nvGrpSpPr>
        <p:cNvPr id="1046" name="Shape 10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7" name="Google Shape;1047;p252"/>
          <p:cNvSpPr/>
          <p:nvPr/>
        </p:nvSpPr>
        <p:spPr>
          <a:xfrm>
            <a:off x="0" y="660158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8" name="Google Shape;1048;p252"/>
          <p:cNvSpPr txBox="1"/>
          <p:nvPr>
            <p:ph idx="1" type="subTitle"/>
          </p:nvPr>
        </p:nvSpPr>
        <p:spPr>
          <a:xfrm>
            <a:off x="457200" y="1460255"/>
            <a:ext cx="3763108" cy="1002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50000"/>
              </a:lnSpc>
              <a:spcBef>
                <a:spcPts val="240"/>
              </a:spcBef>
              <a:spcAft>
                <a:spcPts val="0"/>
              </a:spcAft>
              <a:buClr>
                <a:srgbClr val="5F4C3B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49" name="Google Shape;1049;p25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050" name="Google Shape;1050;p252"/>
          <p:cNvSpPr txBox="1"/>
          <p:nvPr>
            <p:ph type="ctrTitle"/>
          </p:nvPr>
        </p:nvSpPr>
        <p:spPr>
          <a:xfrm>
            <a:off x="457200" y="700910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51" name="Google Shape;1051;p252"/>
          <p:cNvSpPr txBox="1"/>
          <p:nvPr/>
        </p:nvSpPr>
        <p:spPr>
          <a:xfrm>
            <a:off x="840922" y="113564"/>
            <a:ext cx="5039833" cy="422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F4C3B"/>
              </a:buClr>
              <a:buSzPts val="1400"/>
              <a:buFont typeface="Arial"/>
              <a:buNone/>
            </a:pPr>
            <a:r>
              <a:rPr lang="en-US" sz="1400">
                <a:solidFill>
                  <a:srgbClr val="5F4C3B"/>
                </a:solidFill>
                <a:latin typeface="Open Sans"/>
                <a:ea typeface="Open Sans"/>
                <a:cs typeface="Open Sans"/>
                <a:sym typeface="Open Sans"/>
              </a:rPr>
              <a:t>Cellulite</a:t>
            </a:r>
            <a:endParaRPr/>
          </a:p>
        </p:txBody>
      </p:sp>
      <p:pic>
        <p:nvPicPr>
          <p:cNvPr id="1052" name="Google Shape;1052;p25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38530" y="209549"/>
            <a:ext cx="261571" cy="261571"/>
          </a:xfrm>
          <a:prstGeom prst="rect">
            <a:avLst/>
          </a:prstGeom>
          <a:noFill/>
          <a:ln>
            <a:noFill/>
          </a:ln>
        </p:spPr>
      </p:pic>
      <p:sp>
        <p:nvSpPr>
          <p:cNvPr id="1053" name="Google Shape;1053;p252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1_Title Slide">
  <p:cSld name="11_Title Slide">
    <p:spTree>
      <p:nvGrpSpPr>
        <p:cNvPr id="1054" name="Shape 10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" name="Google Shape;1055;p253"/>
          <p:cNvSpPr txBox="1"/>
          <p:nvPr>
            <p:ph idx="1" type="subTitle"/>
          </p:nvPr>
        </p:nvSpPr>
        <p:spPr>
          <a:xfrm>
            <a:off x="457200" y="1222130"/>
            <a:ext cx="3763108" cy="1002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5882"/>
              </a:lnSpc>
              <a:spcBef>
                <a:spcPts val="340"/>
              </a:spcBef>
              <a:spcAft>
                <a:spcPts val="0"/>
              </a:spcAft>
              <a:buClr>
                <a:srgbClr val="5F4C3B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5F4C3B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56" name="Google Shape;1056;p25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057" name="Google Shape;1057;p253"/>
          <p:cNvSpPr/>
          <p:nvPr/>
        </p:nvSpPr>
        <p:spPr>
          <a:xfrm>
            <a:off x="0" y="422033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8" name="Google Shape;1058;p253"/>
          <p:cNvSpPr txBox="1"/>
          <p:nvPr>
            <p:ph type="ctrTitle"/>
          </p:nvPr>
        </p:nvSpPr>
        <p:spPr>
          <a:xfrm>
            <a:off x="457200" y="462785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59" name="Google Shape;1059;p253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Title Slide">
  <p:cSld name="3_Title Slide">
    <p:spTree>
      <p:nvGrpSpPr>
        <p:cNvPr id="1060" name="Shape 10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1" name="Google Shape;1061;p254"/>
          <p:cNvSpPr/>
          <p:nvPr/>
        </p:nvSpPr>
        <p:spPr>
          <a:xfrm>
            <a:off x="0" y="0"/>
            <a:ext cx="9144000" cy="1465024"/>
          </a:xfrm>
          <a:prstGeom prst="rect">
            <a:avLst/>
          </a:prstGeom>
          <a:gradFill>
            <a:gsLst>
              <a:gs pos="0">
                <a:srgbClr val="CFC8BE"/>
              </a:gs>
              <a:gs pos="46000">
                <a:srgbClr val="E5E1D6"/>
              </a:gs>
              <a:gs pos="100000">
                <a:srgbClr val="E5E1D6"/>
              </a:gs>
            </a:gsLst>
            <a:lin ang="8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62" name="Google Shape;1062;p254"/>
          <p:cNvPicPr preferRelativeResize="0"/>
          <p:nvPr/>
        </p:nvPicPr>
        <p:blipFill rotWithShape="1">
          <a:blip r:embed="rId2">
            <a:alphaModFix/>
          </a:blip>
          <a:srcRect b="0" l="0" r="-171" t="0"/>
          <a:stretch/>
        </p:blipFill>
        <p:spPr>
          <a:xfrm flipH="1">
            <a:off x="-126234" y="1437013"/>
            <a:ext cx="9393325" cy="4747355"/>
          </a:xfrm>
          <a:prstGeom prst="rect">
            <a:avLst/>
          </a:prstGeom>
          <a:noFill/>
          <a:ln>
            <a:noFill/>
          </a:ln>
        </p:spPr>
      </p:pic>
      <p:sp>
        <p:nvSpPr>
          <p:cNvPr id="1063" name="Google Shape;1063;p25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064" name="Google Shape;1064;p254"/>
          <p:cNvSpPr/>
          <p:nvPr/>
        </p:nvSpPr>
        <p:spPr>
          <a:xfrm>
            <a:off x="0" y="422033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5" name="Google Shape;1065;p254"/>
          <p:cNvSpPr txBox="1"/>
          <p:nvPr>
            <p:ph type="ctrTitle"/>
          </p:nvPr>
        </p:nvSpPr>
        <p:spPr>
          <a:xfrm>
            <a:off x="457200" y="462785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66" name="Google Shape;1066;p254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7_Title Slide">
  <p:cSld name="7_Title Slide">
    <p:spTree>
      <p:nvGrpSpPr>
        <p:cNvPr id="1067" name="Shape 10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8" name="Google Shape;1068;p25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069" name="Google Shape;1069;p25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281354" y="-8074"/>
            <a:ext cx="10298933" cy="61793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2_Title Slide">
  <p:cSld name="22_Title Slide">
    <p:spTree>
      <p:nvGrpSpPr>
        <p:cNvPr id="1070" name="Shape 10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1" name="Google Shape;1071;p25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072" name="Google Shape;1072;p256"/>
          <p:cNvSpPr/>
          <p:nvPr/>
        </p:nvSpPr>
        <p:spPr>
          <a:xfrm>
            <a:off x="0" y="462783"/>
            <a:ext cx="8532158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3" name="Google Shape;1073;p256"/>
          <p:cNvSpPr txBox="1"/>
          <p:nvPr>
            <p:ph type="ctrTitle"/>
          </p:nvPr>
        </p:nvSpPr>
        <p:spPr>
          <a:xfrm>
            <a:off x="3195225" y="505743"/>
            <a:ext cx="4896625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pic>
        <p:nvPicPr>
          <p:cNvPr id="1074" name="Google Shape;1074;p25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1482166" y="1775074"/>
            <a:ext cx="5825648" cy="44031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2_Title Slide">
  <p:cSld name="12_Title Slide">
    <p:spTree>
      <p:nvGrpSpPr>
        <p:cNvPr id="1075" name="Shape 10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6" name="Google Shape;1076;p25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077" name="Google Shape;1077;p25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1175347" y="-132405"/>
            <a:ext cx="3887890" cy="6312769"/>
          </a:xfrm>
          <a:prstGeom prst="rect">
            <a:avLst/>
          </a:prstGeom>
          <a:noFill/>
          <a:ln>
            <a:noFill/>
          </a:ln>
        </p:spPr>
      </p:pic>
      <p:sp>
        <p:nvSpPr>
          <p:cNvPr id="1078" name="Google Shape;1078;p257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6_Title Slide">
  <p:cSld name="16_Title Slide">
    <p:spTree>
      <p:nvGrpSpPr>
        <p:cNvPr id="1079" name="Shape 10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0" name="Google Shape;1080;p25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081" name="Google Shape;1081;p25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560614" y="0"/>
            <a:ext cx="10300607" cy="6180364"/>
          </a:xfrm>
          <a:prstGeom prst="rect">
            <a:avLst/>
          </a:prstGeom>
          <a:noFill/>
          <a:ln>
            <a:noFill/>
          </a:ln>
        </p:spPr>
      </p:pic>
      <p:sp>
        <p:nvSpPr>
          <p:cNvPr id="1082" name="Google Shape;1082;p258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7_Title Slide">
  <p:cSld name="17_Title Slide">
    <p:spTree>
      <p:nvGrpSpPr>
        <p:cNvPr id="1083" name="Shape 10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4" name="Google Shape;1084;p25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085" name="Google Shape;1085;p25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8709" y="0"/>
            <a:ext cx="10314215" cy="6188529"/>
          </a:xfrm>
          <a:prstGeom prst="rect">
            <a:avLst/>
          </a:prstGeom>
          <a:noFill/>
          <a:ln>
            <a:noFill/>
          </a:ln>
        </p:spPr>
      </p:pic>
      <p:sp>
        <p:nvSpPr>
          <p:cNvPr id="1086" name="Google Shape;1086;p259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Title Slide">
  <p:cSld name="5_Title Slide">
    <p:spTree>
      <p:nvGrpSpPr>
        <p:cNvPr id="1087" name="Shape 10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8" name="Google Shape;1088;p26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430820" y="-1"/>
            <a:ext cx="10341429" cy="6204857"/>
          </a:xfrm>
          <a:prstGeom prst="rect">
            <a:avLst/>
          </a:prstGeom>
          <a:noFill/>
          <a:ln>
            <a:noFill/>
          </a:ln>
        </p:spPr>
      </p:pic>
      <p:sp>
        <p:nvSpPr>
          <p:cNvPr id="1089" name="Google Shape;1089;p26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090" name="Google Shape;1090;p260"/>
          <p:cNvSpPr/>
          <p:nvPr/>
        </p:nvSpPr>
        <p:spPr>
          <a:xfrm>
            <a:off x="2861120" y="462783"/>
            <a:ext cx="5671038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1" name="Google Shape;1091;p260"/>
          <p:cNvSpPr txBox="1"/>
          <p:nvPr>
            <p:ph type="ctrTitle"/>
          </p:nvPr>
        </p:nvSpPr>
        <p:spPr>
          <a:xfrm>
            <a:off x="3195225" y="505743"/>
            <a:ext cx="4896625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92" name="Google Shape;1092;p260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8_Title Slide">
  <p:cSld name="18_Title Slide">
    <p:spTree>
      <p:nvGrpSpPr>
        <p:cNvPr id="1093" name="Shape 10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4" name="Google Shape;1094;p26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351692" y="0"/>
            <a:ext cx="10294581" cy="6176748"/>
          </a:xfrm>
          <a:prstGeom prst="rect">
            <a:avLst/>
          </a:prstGeom>
          <a:noFill/>
          <a:ln>
            <a:noFill/>
          </a:ln>
        </p:spPr>
      </p:pic>
      <p:sp>
        <p:nvSpPr>
          <p:cNvPr id="1095" name="Google Shape;1095;p26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096" name="Google Shape;1096;p261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9_Title Slide">
  <p:cSld name="19_Title Slide">
    <p:spTree>
      <p:nvGrpSpPr>
        <p:cNvPr id="1097" name="Shape 10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8" name="Google Shape;1098;p26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099" name="Google Shape;1099;p26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2510287" y="-77637"/>
            <a:ext cx="7200371" cy="6246322"/>
          </a:xfrm>
          <a:prstGeom prst="rect">
            <a:avLst/>
          </a:prstGeom>
          <a:noFill/>
          <a:ln>
            <a:noFill/>
          </a:ln>
        </p:spPr>
      </p:pic>
      <p:sp>
        <p:nvSpPr>
          <p:cNvPr id="1100" name="Google Shape;1100;p262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2_Title Slide">
  <p:cSld name="32_Title Slide">
    <p:spTree>
      <p:nvGrpSpPr>
        <p:cNvPr id="1101" name="Shape 1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2" name="Google Shape;1102;p26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103" name="Google Shape;1103;p26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85064" y="-687433"/>
            <a:ext cx="435498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04" name="Google Shape;1104;p263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0_Title Slide">
  <p:cSld name="20_Title Slide">
    <p:spTree>
      <p:nvGrpSpPr>
        <p:cNvPr id="1105" name="Shape 1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6" name="Google Shape;1106;p26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107" name="Google Shape;1107;p26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2177582"/>
            <a:ext cx="9144000" cy="39950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1_Title Slide">
  <p:cSld name="21_Title Slide">
    <p:spTree>
      <p:nvGrpSpPr>
        <p:cNvPr id="1108" name="Shape 1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9" name="Google Shape;1109;p26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110" name="Google Shape;1110;p265"/>
          <p:cNvPicPr preferRelativeResize="0"/>
          <p:nvPr/>
        </p:nvPicPr>
        <p:blipFill rotWithShape="1">
          <a:blip r:embed="rId2">
            <a:alphaModFix/>
          </a:blip>
          <a:srcRect b="0" l="0" r="0" t="-17119"/>
          <a:stretch/>
        </p:blipFill>
        <p:spPr>
          <a:xfrm>
            <a:off x="0" y="2173964"/>
            <a:ext cx="9144000" cy="3995005"/>
          </a:xfrm>
          <a:prstGeom prst="rect">
            <a:avLst/>
          </a:prstGeom>
          <a:noFill/>
          <a:ln>
            <a:noFill/>
          </a:ln>
        </p:spPr>
      </p:pic>
      <p:sp>
        <p:nvSpPr>
          <p:cNvPr id="1111" name="Google Shape;1111;p265"/>
          <p:cNvSpPr/>
          <p:nvPr/>
        </p:nvSpPr>
        <p:spPr>
          <a:xfrm>
            <a:off x="0" y="422033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2" name="Google Shape;1112;p265"/>
          <p:cNvSpPr txBox="1"/>
          <p:nvPr>
            <p:ph type="ctrTitle"/>
          </p:nvPr>
        </p:nvSpPr>
        <p:spPr>
          <a:xfrm>
            <a:off x="457200" y="462785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13" name="Google Shape;1113;p265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Title Slide">
  <p:cSld name="4_Title Slide">
    <p:spTree>
      <p:nvGrpSpPr>
        <p:cNvPr id="1114" name="Shape 1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5" name="Google Shape;1115;p266"/>
          <p:cNvPicPr preferRelativeResize="0"/>
          <p:nvPr/>
        </p:nvPicPr>
        <p:blipFill rotWithShape="1">
          <a:blip r:embed="rId2">
            <a:alphaModFix/>
          </a:blip>
          <a:srcRect b="0" l="0" r="-6719" t="0"/>
          <a:stretch/>
        </p:blipFill>
        <p:spPr>
          <a:xfrm>
            <a:off x="1" y="-90714"/>
            <a:ext cx="10523916" cy="6262914"/>
          </a:xfrm>
          <a:prstGeom prst="rect">
            <a:avLst/>
          </a:prstGeom>
          <a:noFill/>
          <a:ln>
            <a:noFill/>
          </a:ln>
        </p:spPr>
      </p:pic>
      <p:sp>
        <p:nvSpPr>
          <p:cNvPr id="1116" name="Google Shape;1116;p266"/>
          <p:cNvSpPr/>
          <p:nvPr/>
        </p:nvSpPr>
        <p:spPr>
          <a:xfrm>
            <a:off x="0" y="460133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7" name="Google Shape;1117;p26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18" name="Google Shape;1118;p266"/>
          <p:cNvSpPr txBox="1"/>
          <p:nvPr>
            <p:ph type="ctrTitle"/>
          </p:nvPr>
        </p:nvSpPr>
        <p:spPr>
          <a:xfrm>
            <a:off x="3195225" y="505743"/>
            <a:ext cx="4896625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19" name="Google Shape;1119;p266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120" name="Shape 1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1" name="Google Shape;1121;p26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22" name="Google Shape;1122;p267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23" name="Google Shape;1123;p26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24" name="Google Shape;1124;p26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25" name="Google Shape;1125;p26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26" name="Google Shape;1126;p267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127" name="Shape 1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8" name="Google Shape;1128;p26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29" name="Google Shape;1129;p268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30" name="Google Shape;1130;p268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31" name="Google Shape;1131;p268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32" name="Google Shape;1132;p268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33" name="Google Shape;1133;p26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34" name="Google Shape;1134;p26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35" name="Google Shape;1135;p26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36" name="Google Shape;1136;p268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137" name="Shape 1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8" name="Google Shape;1138;p26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39" name="Google Shape;1139;p26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40" name="Google Shape;1140;p26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41" name="Google Shape;1141;p26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42" name="Google Shape;1142;p269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43" name="Shape 1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4" name="Google Shape;1144;p27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45" name="Google Shape;1145;p27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46" name="Google Shape;1146;p27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47" name="Google Shape;1147;p270"/>
          <p:cNvSpPr txBox="1"/>
          <p:nvPr/>
        </p:nvSpPr>
        <p:spPr>
          <a:xfrm>
            <a:off x="1357993" y="523512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rPr>
              <a:t>‹#›</a:t>
            </a:fld>
            <a:endParaRPr sz="1000">
              <a:solidFill>
                <a:srgbClr val="B2A594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48" name="Google Shape;1148;p270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149" name="Shape 1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0" name="Google Shape;1150;p271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51" name="Google Shape;1151;p271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52" name="Google Shape;1152;p271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53" name="Google Shape;1153;p27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54" name="Google Shape;1154;p27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55" name="Google Shape;1155;p27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56" name="Google Shape;1156;p271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157" name="Shape 1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8" name="Google Shape;1158;p272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59" name="Google Shape;1159;p272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1160" name="Google Shape;1160;p272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61" name="Google Shape;1161;p27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62" name="Google Shape;1162;p27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63" name="Google Shape;1163;p27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64" name="Google Shape;1164;p272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165" name="Shape 1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6" name="Google Shape;1166;p27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67" name="Google Shape;1167;p273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68" name="Google Shape;1168;p27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69" name="Google Shape;1169;p27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70" name="Google Shape;1170;p27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71" name="Google Shape;1171;p273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172" name="Shape 1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3" name="Google Shape;1173;p274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74" name="Google Shape;1174;p274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75" name="Google Shape;1175;p27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76" name="Google Shape;1176;p27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77" name="Google Shape;1177;p27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78" name="Google Shape;1178;p274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9" name="Google Shape;1179;p274"/>
          <p:cNvSpPr/>
          <p:nvPr/>
        </p:nvSpPr>
        <p:spPr>
          <a:xfrm>
            <a:off x="62593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WITH NO IMAGE">
  <p:cSld name="TEXT WITH NO IMAGE">
    <p:spTree>
      <p:nvGrpSpPr>
        <p:cNvPr id="1180" name="Shape 1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\\192.168.2.109\3bears_work\3 Bears Clients\Apple\Alma Lasers\ALMA GENERAL BRAND\general template PPT Alma\jpgs\top grid.jpg" id="1181" name="Google Shape;1181;p27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flipH="1" rot="10800000">
            <a:off x="0" y="-1"/>
            <a:ext cx="9144000" cy="553916"/>
          </a:xfrm>
          <a:prstGeom prst="rect">
            <a:avLst/>
          </a:prstGeom>
          <a:noFill/>
          <a:ln>
            <a:noFill/>
          </a:ln>
        </p:spPr>
      </p:pic>
      <p:sp>
        <p:nvSpPr>
          <p:cNvPr id="1182" name="Google Shape;1182;p275"/>
          <p:cNvSpPr txBox="1"/>
          <p:nvPr/>
        </p:nvSpPr>
        <p:spPr>
          <a:xfrm>
            <a:off x="859797" y="6031526"/>
            <a:ext cx="2243888" cy="3639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266666"/>
              </a:lnSpc>
              <a:spcBef>
                <a:spcPts val="0"/>
              </a:spcBef>
              <a:spcAft>
                <a:spcPts val="0"/>
              </a:spcAft>
              <a:buClr>
                <a:srgbClr val="514A77"/>
              </a:buClr>
              <a:buSzPts val="900"/>
              <a:buFont typeface="Arial"/>
              <a:buNone/>
            </a:pPr>
            <a:r>
              <a:rPr lang="en-US" sz="900">
                <a:solidFill>
                  <a:srgbClr val="514A77"/>
                </a:solidFill>
                <a:latin typeface="Calibri"/>
                <a:ea typeface="Calibri"/>
                <a:cs typeface="Calibri"/>
                <a:sym typeface="Calibri"/>
              </a:rPr>
              <a:t>© 2016 Alma Lasers, Ltd. All rights reserved</a:t>
            </a:r>
            <a:endParaRPr sz="900">
              <a:solidFill>
                <a:srgbClr val="514A7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183" name="Google Shape;1183;p275"/>
          <p:cNvCxnSpPr/>
          <p:nvPr/>
        </p:nvCxnSpPr>
        <p:spPr>
          <a:xfrm>
            <a:off x="490525" y="6017034"/>
            <a:ext cx="7985259" cy="0"/>
          </a:xfrm>
          <a:prstGeom prst="straightConnector1">
            <a:avLst/>
          </a:prstGeom>
          <a:noFill/>
          <a:ln cap="flat" cmpd="sng" w="9525">
            <a:solidFill>
              <a:srgbClr val="514A77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descr="\\192.168.2.109\3bears_work\3 Bears Clients\Apple\Alma Lasers\ALMA GENERAL BRAND\general template PPT Alma\jpgs\alma-logo.png" id="1184" name="Google Shape;1184;p27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64670" y="6211030"/>
            <a:ext cx="1008311" cy="391103"/>
          </a:xfrm>
          <a:prstGeom prst="rect">
            <a:avLst/>
          </a:prstGeom>
          <a:noFill/>
          <a:ln>
            <a:noFill/>
          </a:ln>
        </p:spPr>
      </p:pic>
      <p:sp>
        <p:nvSpPr>
          <p:cNvPr id="1185" name="Google Shape;1185;p275"/>
          <p:cNvSpPr/>
          <p:nvPr/>
        </p:nvSpPr>
        <p:spPr>
          <a:xfrm>
            <a:off x="492536" y="6159759"/>
            <a:ext cx="228434" cy="228434"/>
          </a:xfrm>
          <a:prstGeom prst="ellipse">
            <a:avLst/>
          </a:prstGeom>
          <a:solidFill>
            <a:srgbClr val="514A7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6" name="Google Shape;1186;p275"/>
          <p:cNvSpPr txBox="1"/>
          <p:nvPr/>
        </p:nvSpPr>
        <p:spPr>
          <a:xfrm>
            <a:off x="371061" y="6159759"/>
            <a:ext cx="461598" cy="1970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7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7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7" name="Google Shape;1187;p275"/>
          <p:cNvSpPr txBox="1"/>
          <p:nvPr>
            <p:ph idx="1" type="body"/>
          </p:nvPr>
        </p:nvSpPr>
        <p:spPr>
          <a:xfrm>
            <a:off x="431800" y="927100"/>
            <a:ext cx="8039100" cy="4813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35000"/>
              </a:lnSpc>
              <a:spcBef>
                <a:spcPts val="400"/>
              </a:spcBef>
              <a:spcAft>
                <a:spcPts val="0"/>
              </a:spcAft>
              <a:buClr>
                <a:srgbClr val="262626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rgbClr val="514A77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rgbClr val="514A77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rgbClr val="514A77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rgbClr val="514A77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88" name="Google Shape;1188;p275"/>
          <p:cNvSpPr txBox="1"/>
          <p:nvPr>
            <p:ph idx="2" type="body"/>
          </p:nvPr>
        </p:nvSpPr>
        <p:spPr>
          <a:xfrm>
            <a:off x="441325" y="110543"/>
            <a:ext cx="8208797" cy="3276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514A77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514A7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533400" lvl="1" marL="914400" marR="0" rtl="0" algn="l">
              <a:spcBef>
                <a:spcPts val="960"/>
              </a:spcBef>
              <a:spcAft>
                <a:spcPts val="0"/>
              </a:spcAft>
              <a:buClr>
                <a:srgbClr val="0C0C0C"/>
              </a:buClr>
              <a:buSzPts val="4800"/>
              <a:buFont typeface="Arial"/>
              <a:buChar char="–"/>
              <a:defRPr b="0" i="0" sz="4800" u="none" cap="none" strike="noStrike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533400" lvl="2" marL="1371600" marR="0" rtl="0" algn="l">
              <a:spcBef>
                <a:spcPts val="960"/>
              </a:spcBef>
              <a:spcAft>
                <a:spcPts val="0"/>
              </a:spcAft>
              <a:buClr>
                <a:srgbClr val="0C0C0C"/>
              </a:buClr>
              <a:buSzPts val="4800"/>
              <a:buFont typeface="Arial"/>
              <a:buChar char="•"/>
              <a:defRPr b="0" i="0" sz="4800" u="none" cap="none" strike="noStrike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533400" lvl="3" marL="1828800" marR="0" rtl="0" algn="l">
              <a:spcBef>
                <a:spcPts val="960"/>
              </a:spcBef>
              <a:spcAft>
                <a:spcPts val="0"/>
              </a:spcAft>
              <a:buClr>
                <a:srgbClr val="0C0C0C"/>
              </a:buClr>
              <a:buSzPts val="4800"/>
              <a:buFont typeface="Arial"/>
              <a:buChar char="–"/>
              <a:defRPr b="0" i="0" sz="4800" u="none" cap="none" strike="noStrike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533400" lvl="4" marL="2286000" marR="0" rtl="0" algn="l">
              <a:spcBef>
                <a:spcPts val="960"/>
              </a:spcBef>
              <a:spcAft>
                <a:spcPts val="0"/>
              </a:spcAft>
              <a:buClr>
                <a:srgbClr val="0C0C0C"/>
              </a:buClr>
              <a:buSzPts val="4800"/>
              <a:buFont typeface="Arial"/>
              <a:buChar char="»"/>
              <a:defRPr b="0" i="0" sz="4800" u="none" cap="none" strike="noStrike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4_Title Slide" type="title">
  <p:cSld name="TITLE">
    <p:spTree>
      <p:nvGrpSpPr>
        <p:cNvPr id="1194" name="Shape 1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5" name="Google Shape;1195;p90"/>
          <p:cNvSpPr/>
          <p:nvPr/>
        </p:nvSpPr>
        <p:spPr>
          <a:xfrm>
            <a:off x="0" y="660158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6" name="Google Shape;1196;p90"/>
          <p:cNvSpPr txBox="1"/>
          <p:nvPr>
            <p:ph idx="1" type="subTitle"/>
          </p:nvPr>
        </p:nvSpPr>
        <p:spPr>
          <a:xfrm>
            <a:off x="457200" y="1460255"/>
            <a:ext cx="3763108" cy="1002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50000"/>
              </a:lnSpc>
              <a:spcBef>
                <a:spcPts val="240"/>
              </a:spcBef>
              <a:spcAft>
                <a:spcPts val="0"/>
              </a:spcAft>
              <a:buClr>
                <a:srgbClr val="5F4C3B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97" name="Google Shape;1197;p9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98" name="Google Shape;1198;p90"/>
          <p:cNvSpPr txBox="1"/>
          <p:nvPr>
            <p:ph type="ctrTitle"/>
          </p:nvPr>
        </p:nvSpPr>
        <p:spPr>
          <a:xfrm>
            <a:off x="457200" y="700910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99" name="Google Shape;1199;p90"/>
          <p:cNvSpPr txBox="1"/>
          <p:nvPr/>
        </p:nvSpPr>
        <p:spPr>
          <a:xfrm>
            <a:off x="832758" y="121728"/>
            <a:ext cx="5039833" cy="422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F4C3B"/>
              </a:buClr>
              <a:buSzPts val="1400"/>
              <a:buFont typeface="Arial"/>
              <a:buNone/>
            </a:pPr>
            <a:r>
              <a:rPr lang="en-US" sz="1400">
                <a:solidFill>
                  <a:srgbClr val="5F4C3B"/>
                </a:solidFill>
                <a:latin typeface="Open Sans"/>
                <a:ea typeface="Open Sans"/>
                <a:cs typeface="Open Sans"/>
                <a:sym typeface="Open Sans"/>
              </a:rPr>
              <a:t>Skin Resurfacing/ Rejuvenation</a:t>
            </a:r>
            <a:endParaRPr/>
          </a:p>
        </p:txBody>
      </p:sp>
      <p:pic>
        <p:nvPicPr>
          <p:cNvPr id="1200" name="Google Shape;1200;p9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38530" y="209549"/>
            <a:ext cx="261571" cy="261571"/>
          </a:xfrm>
          <a:prstGeom prst="rect">
            <a:avLst/>
          </a:prstGeom>
          <a:noFill/>
          <a:ln>
            <a:noFill/>
          </a:ln>
        </p:spPr>
      </p:pic>
      <p:sp>
        <p:nvSpPr>
          <p:cNvPr id="1201" name="Google Shape;1201;p90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1202" name="Shape 1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3" name="Google Shape;1203;p27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204" name="Google Shape;1204;p276"/>
          <p:cNvSpPr/>
          <p:nvPr/>
        </p:nvSpPr>
        <p:spPr>
          <a:xfrm>
            <a:off x="0" y="439617"/>
            <a:ext cx="8686800" cy="413239"/>
          </a:xfrm>
          <a:prstGeom prst="rect">
            <a:avLst/>
          </a:prstGeom>
          <a:solidFill>
            <a:srgbClr val="DCD5C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5" name="Google Shape;1205;p276"/>
          <p:cNvSpPr txBox="1"/>
          <p:nvPr>
            <p:ph type="ctrTitle"/>
          </p:nvPr>
        </p:nvSpPr>
        <p:spPr>
          <a:xfrm>
            <a:off x="457200" y="436409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Title Slide">
  <p:cSld name="2_Title Slide">
    <p:spTree>
      <p:nvGrpSpPr>
        <p:cNvPr id="1206" name="Shape 1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7" name="Google Shape;1207;p27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208" name="Google Shape;1208;p277"/>
          <p:cNvSpPr/>
          <p:nvPr/>
        </p:nvSpPr>
        <p:spPr>
          <a:xfrm>
            <a:off x="0" y="422033"/>
            <a:ext cx="8686800" cy="562706"/>
          </a:xfrm>
          <a:prstGeom prst="rect">
            <a:avLst/>
          </a:prstGeom>
          <a:solidFill>
            <a:srgbClr val="DCD5C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9" name="Google Shape;1209;p277"/>
          <p:cNvSpPr txBox="1"/>
          <p:nvPr>
            <p:ph type="ctrTitle"/>
          </p:nvPr>
        </p:nvSpPr>
        <p:spPr>
          <a:xfrm>
            <a:off x="457200" y="462785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_Title Slide">
  <p:cSld name="6_Title Slide">
    <p:spTree>
      <p:nvGrpSpPr>
        <p:cNvPr id="1210" name="Shape 1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1" name="Google Shape;1211;p278"/>
          <p:cNvSpPr/>
          <p:nvPr/>
        </p:nvSpPr>
        <p:spPr>
          <a:xfrm>
            <a:off x="0" y="660158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2" name="Google Shape;1212;p278"/>
          <p:cNvSpPr txBox="1"/>
          <p:nvPr>
            <p:ph idx="1" type="subTitle"/>
          </p:nvPr>
        </p:nvSpPr>
        <p:spPr>
          <a:xfrm>
            <a:off x="457200" y="1460255"/>
            <a:ext cx="3763108" cy="1002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50000"/>
              </a:lnSpc>
              <a:spcBef>
                <a:spcPts val="240"/>
              </a:spcBef>
              <a:spcAft>
                <a:spcPts val="0"/>
              </a:spcAft>
              <a:buClr>
                <a:srgbClr val="5F4C3B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13" name="Google Shape;1213;p27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214" name="Google Shape;1214;p278"/>
          <p:cNvSpPr txBox="1"/>
          <p:nvPr>
            <p:ph type="ctrTitle"/>
          </p:nvPr>
        </p:nvSpPr>
        <p:spPr>
          <a:xfrm>
            <a:off x="457200" y="700910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15" name="Google Shape;1215;p278"/>
          <p:cNvSpPr txBox="1"/>
          <p:nvPr/>
        </p:nvSpPr>
        <p:spPr>
          <a:xfrm>
            <a:off x="824594" y="105400"/>
            <a:ext cx="5039833" cy="422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55DA5"/>
              </a:buClr>
              <a:buSzPts val="1400"/>
              <a:buFont typeface="Arial"/>
              <a:buNone/>
            </a:pPr>
            <a:r>
              <a:rPr lang="en-US" sz="1400">
                <a:solidFill>
                  <a:srgbClr val="855DA5"/>
                </a:solidFill>
                <a:latin typeface="Open Sans"/>
                <a:ea typeface="Open Sans"/>
                <a:cs typeface="Open Sans"/>
                <a:sym typeface="Open Sans"/>
              </a:rPr>
              <a:t>Effective</a:t>
            </a:r>
            <a:r>
              <a:rPr lang="en-US" sz="1400">
                <a:solidFill>
                  <a:srgbClr val="B5A896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</a:t>
            </a:r>
            <a:r>
              <a:rPr lang="en-US" sz="1400">
                <a:solidFill>
                  <a:srgbClr val="B5A896"/>
                </a:solidFill>
                <a:latin typeface="Arial"/>
                <a:ea typeface="Arial"/>
                <a:cs typeface="Arial"/>
                <a:sym typeface="Arial"/>
              </a:rPr>
              <a:t>Dielectric Heating</a:t>
            </a:r>
            <a:endParaRPr/>
          </a:p>
        </p:txBody>
      </p:sp>
      <p:pic>
        <p:nvPicPr>
          <p:cNvPr id="1216" name="Google Shape;1216;p27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38530" y="209549"/>
            <a:ext cx="261571" cy="261571"/>
          </a:xfrm>
          <a:prstGeom prst="rect">
            <a:avLst/>
          </a:prstGeom>
          <a:noFill/>
          <a:ln>
            <a:noFill/>
          </a:ln>
        </p:spPr>
      </p:pic>
      <p:sp>
        <p:nvSpPr>
          <p:cNvPr id="1217" name="Google Shape;1217;p278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3_Title Slide">
  <p:cSld name="23_Title Slide">
    <p:spTree>
      <p:nvGrpSpPr>
        <p:cNvPr id="1218" name="Shape 1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9" name="Google Shape;1219;p279"/>
          <p:cNvSpPr/>
          <p:nvPr/>
        </p:nvSpPr>
        <p:spPr>
          <a:xfrm>
            <a:off x="0" y="660158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0" name="Google Shape;1220;p279"/>
          <p:cNvSpPr txBox="1"/>
          <p:nvPr>
            <p:ph idx="1" type="subTitle"/>
          </p:nvPr>
        </p:nvSpPr>
        <p:spPr>
          <a:xfrm>
            <a:off x="457200" y="1460255"/>
            <a:ext cx="3763108" cy="1002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50000"/>
              </a:lnSpc>
              <a:spcBef>
                <a:spcPts val="240"/>
              </a:spcBef>
              <a:spcAft>
                <a:spcPts val="0"/>
              </a:spcAft>
              <a:buClr>
                <a:srgbClr val="5F4C3B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21" name="Google Shape;1221;p27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222" name="Google Shape;1222;p279"/>
          <p:cNvSpPr txBox="1"/>
          <p:nvPr>
            <p:ph type="ctrTitle"/>
          </p:nvPr>
        </p:nvSpPr>
        <p:spPr>
          <a:xfrm>
            <a:off x="457200" y="700910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23" name="Google Shape;1223;p279"/>
          <p:cNvSpPr txBox="1"/>
          <p:nvPr/>
        </p:nvSpPr>
        <p:spPr>
          <a:xfrm>
            <a:off x="832758" y="105400"/>
            <a:ext cx="5039833" cy="422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E4669"/>
              </a:buClr>
              <a:buSzPts val="1400"/>
              <a:buFont typeface="Arial"/>
              <a:buNone/>
            </a:pPr>
            <a:r>
              <a:rPr b="1" lang="en-US" sz="1400">
                <a:solidFill>
                  <a:srgbClr val="4E4669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Deep</a:t>
            </a:r>
            <a:r>
              <a:rPr lang="en-US" sz="1400">
                <a:solidFill>
                  <a:srgbClr val="B5A896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</a:t>
            </a:r>
            <a:r>
              <a:rPr lang="en-US" sz="1400">
                <a:solidFill>
                  <a:srgbClr val="B5A896"/>
                </a:solidFill>
                <a:latin typeface="Arial"/>
                <a:ea typeface="Arial"/>
                <a:cs typeface="Arial"/>
                <a:sym typeface="Arial"/>
              </a:rPr>
              <a:t>Unipolar</a:t>
            </a:r>
            <a:endParaRPr/>
          </a:p>
        </p:txBody>
      </p:sp>
      <p:pic>
        <p:nvPicPr>
          <p:cNvPr id="1224" name="Google Shape;1224;p27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38530" y="209549"/>
            <a:ext cx="261571" cy="261571"/>
          </a:xfrm>
          <a:prstGeom prst="rect">
            <a:avLst/>
          </a:prstGeom>
          <a:noFill/>
          <a:ln>
            <a:noFill/>
          </a:ln>
        </p:spPr>
      </p:pic>
      <p:sp>
        <p:nvSpPr>
          <p:cNvPr id="1225" name="Google Shape;1225;p279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4_Title Slide">
  <p:cSld name="24_Title Slide">
    <p:spTree>
      <p:nvGrpSpPr>
        <p:cNvPr id="1226" name="Shape 1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7" name="Google Shape;1227;p280"/>
          <p:cNvSpPr/>
          <p:nvPr/>
        </p:nvSpPr>
        <p:spPr>
          <a:xfrm>
            <a:off x="0" y="660158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8" name="Google Shape;1228;p280"/>
          <p:cNvSpPr txBox="1"/>
          <p:nvPr>
            <p:ph idx="1" type="subTitle"/>
          </p:nvPr>
        </p:nvSpPr>
        <p:spPr>
          <a:xfrm>
            <a:off x="457200" y="1460255"/>
            <a:ext cx="3763108" cy="1002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50000"/>
              </a:lnSpc>
              <a:spcBef>
                <a:spcPts val="240"/>
              </a:spcBef>
              <a:spcAft>
                <a:spcPts val="0"/>
              </a:spcAft>
              <a:buClr>
                <a:srgbClr val="5F4C3B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29" name="Google Shape;1229;p28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230" name="Google Shape;1230;p280"/>
          <p:cNvSpPr txBox="1"/>
          <p:nvPr>
            <p:ph type="ctrTitle"/>
          </p:nvPr>
        </p:nvSpPr>
        <p:spPr>
          <a:xfrm>
            <a:off x="457200" y="700910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31" name="Google Shape;1231;p280"/>
          <p:cNvSpPr txBox="1"/>
          <p:nvPr/>
        </p:nvSpPr>
        <p:spPr>
          <a:xfrm>
            <a:off x="832758" y="105400"/>
            <a:ext cx="5039833" cy="422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9796B"/>
              </a:buClr>
              <a:buSzPts val="1400"/>
              <a:buFont typeface="Arial"/>
              <a:buNone/>
            </a:pPr>
            <a:r>
              <a:rPr b="1" lang="en-US" sz="1400">
                <a:solidFill>
                  <a:srgbClr val="89796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Powerful</a:t>
            </a:r>
            <a:r>
              <a:rPr lang="en-US" sz="1400">
                <a:solidFill>
                  <a:srgbClr val="B5A896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</a:t>
            </a:r>
            <a:r>
              <a:rPr lang="en-US" sz="1400">
                <a:solidFill>
                  <a:srgbClr val="B5A896"/>
                </a:solidFill>
                <a:latin typeface="Arial"/>
                <a:ea typeface="Arial"/>
                <a:cs typeface="Arial"/>
                <a:sym typeface="Arial"/>
              </a:rPr>
              <a:t>Impedance Matching</a:t>
            </a:r>
            <a:endParaRPr/>
          </a:p>
        </p:txBody>
      </p:sp>
      <p:pic>
        <p:nvPicPr>
          <p:cNvPr id="1232" name="Google Shape;1232;p28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38530" y="209549"/>
            <a:ext cx="261571" cy="261571"/>
          </a:xfrm>
          <a:prstGeom prst="rect">
            <a:avLst/>
          </a:prstGeom>
          <a:noFill/>
          <a:ln>
            <a:noFill/>
          </a:ln>
        </p:spPr>
      </p:pic>
      <p:sp>
        <p:nvSpPr>
          <p:cNvPr id="1233" name="Google Shape;1233;p280"/>
          <p:cNvSpPr/>
          <p:nvPr/>
        </p:nvSpPr>
        <p:spPr>
          <a:xfrm>
            <a:off x="65314" y="6364514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5_Title Slide">
  <p:cSld name="25_Title Slide">
    <p:spTree>
      <p:nvGrpSpPr>
        <p:cNvPr id="1234" name="Shape 1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5" name="Google Shape;1235;p281"/>
          <p:cNvSpPr/>
          <p:nvPr/>
        </p:nvSpPr>
        <p:spPr>
          <a:xfrm>
            <a:off x="0" y="660158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6" name="Google Shape;1236;p281"/>
          <p:cNvSpPr txBox="1"/>
          <p:nvPr>
            <p:ph idx="1" type="subTitle"/>
          </p:nvPr>
        </p:nvSpPr>
        <p:spPr>
          <a:xfrm>
            <a:off x="457200" y="1460255"/>
            <a:ext cx="3763108" cy="1002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50000"/>
              </a:lnSpc>
              <a:spcBef>
                <a:spcPts val="240"/>
              </a:spcBef>
              <a:spcAft>
                <a:spcPts val="0"/>
              </a:spcAft>
              <a:buClr>
                <a:srgbClr val="5F4C3B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37" name="Google Shape;1237;p28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238" name="Google Shape;1238;p281"/>
          <p:cNvSpPr txBox="1"/>
          <p:nvPr>
            <p:ph type="ctrTitle"/>
          </p:nvPr>
        </p:nvSpPr>
        <p:spPr>
          <a:xfrm>
            <a:off x="457200" y="700910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39" name="Google Shape;1239;p281"/>
          <p:cNvSpPr txBox="1"/>
          <p:nvPr/>
        </p:nvSpPr>
        <p:spPr>
          <a:xfrm>
            <a:off x="840922" y="105400"/>
            <a:ext cx="5039833" cy="422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7BDBB"/>
              </a:buClr>
              <a:buSzPts val="1400"/>
              <a:buFont typeface="Arial"/>
              <a:buNone/>
            </a:pPr>
            <a:r>
              <a:rPr b="1" lang="en-US" sz="1400">
                <a:solidFill>
                  <a:srgbClr val="27BDB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Focused</a:t>
            </a:r>
            <a:r>
              <a:rPr lang="en-US" sz="1400">
                <a:solidFill>
                  <a:srgbClr val="B5A896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</a:t>
            </a:r>
            <a:r>
              <a:rPr lang="en-US" sz="1400">
                <a:solidFill>
                  <a:srgbClr val="B5A896"/>
                </a:solidFill>
                <a:latin typeface="Arial"/>
                <a:ea typeface="Arial"/>
                <a:cs typeface="Arial"/>
                <a:sym typeface="Arial"/>
              </a:rPr>
              <a:t>Depth </a:t>
            </a:r>
            <a:r>
              <a:rPr lang="en-US" sz="1400">
                <a:solidFill>
                  <a:srgbClr val="BBAE9D"/>
                </a:solidFill>
                <a:latin typeface="Arial"/>
                <a:ea typeface="Arial"/>
                <a:cs typeface="Arial"/>
                <a:sym typeface="Arial"/>
              </a:rPr>
              <a:t>control</a:t>
            </a:r>
            <a:r>
              <a:rPr lang="en-US" sz="1400">
                <a:solidFill>
                  <a:srgbClr val="B5A89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pic>
        <p:nvPicPr>
          <p:cNvPr id="1240" name="Google Shape;1240;p28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38530" y="209549"/>
            <a:ext cx="261571" cy="261571"/>
          </a:xfrm>
          <a:prstGeom prst="rect">
            <a:avLst/>
          </a:prstGeom>
          <a:noFill/>
          <a:ln>
            <a:noFill/>
          </a:ln>
        </p:spPr>
      </p:pic>
      <p:sp>
        <p:nvSpPr>
          <p:cNvPr id="1241" name="Google Shape;1241;p281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6_Title Slide">
  <p:cSld name="26_Title Slide">
    <p:spTree>
      <p:nvGrpSpPr>
        <p:cNvPr id="1242" name="Shape 1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3" name="Google Shape;1243;p282"/>
          <p:cNvSpPr/>
          <p:nvPr/>
        </p:nvSpPr>
        <p:spPr>
          <a:xfrm>
            <a:off x="0" y="660158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4" name="Google Shape;1244;p282"/>
          <p:cNvSpPr txBox="1"/>
          <p:nvPr>
            <p:ph idx="1" type="subTitle"/>
          </p:nvPr>
        </p:nvSpPr>
        <p:spPr>
          <a:xfrm>
            <a:off x="457200" y="1460255"/>
            <a:ext cx="3763108" cy="1002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50000"/>
              </a:lnSpc>
              <a:spcBef>
                <a:spcPts val="240"/>
              </a:spcBef>
              <a:spcAft>
                <a:spcPts val="0"/>
              </a:spcAft>
              <a:buClr>
                <a:srgbClr val="5F4C3B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45" name="Google Shape;1245;p28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246" name="Google Shape;1246;p282"/>
          <p:cNvSpPr txBox="1"/>
          <p:nvPr>
            <p:ph type="ctrTitle"/>
          </p:nvPr>
        </p:nvSpPr>
        <p:spPr>
          <a:xfrm>
            <a:off x="457200" y="700910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47" name="Google Shape;1247;p282"/>
          <p:cNvSpPr txBox="1"/>
          <p:nvPr/>
        </p:nvSpPr>
        <p:spPr>
          <a:xfrm>
            <a:off x="832758" y="113564"/>
            <a:ext cx="5039833" cy="422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BBAE9D"/>
              </a:buClr>
              <a:buSzPts val="1400"/>
              <a:buFont typeface="Arial"/>
              <a:buNone/>
            </a:pPr>
            <a:r>
              <a:rPr lang="en-US" sz="1400">
                <a:solidFill>
                  <a:srgbClr val="BBAE9D"/>
                </a:solidFill>
                <a:latin typeface="Arial"/>
                <a:ea typeface="Arial"/>
                <a:cs typeface="Arial"/>
                <a:sym typeface="Arial"/>
              </a:rPr>
              <a:t>Cold Shear Wave &amp; Hot Ultrasound</a:t>
            </a:r>
            <a:endParaRPr/>
          </a:p>
        </p:txBody>
      </p:sp>
      <p:pic>
        <p:nvPicPr>
          <p:cNvPr id="1248" name="Google Shape;1248;p28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38530" y="209549"/>
            <a:ext cx="261571" cy="261571"/>
          </a:xfrm>
          <a:prstGeom prst="rect">
            <a:avLst/>
          </a:prstGeom>
          <a:noFill/>
          <a:ln>
            <a:noFill/>
          </a:ln>
        </p:spPr>
      </p:pic>
      <p:sp>
        <p:nvSpPr>
          <p:cNvPr id="1249" name="Google Shape;1249;p282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7_Title Slide">
  <p:cSld name="27_Title Slide">
    <p:spTree>
      <p:nvGrpSpPr>
        <p:cNvPr id="1250" name="Shape 1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1" name="Google Shape;1251;p283"/>
          <p:cNvSpPr/>
          <p:nvPr/>
        </p:nvSpPr>
        <p:spPr>
          <a:xfrm>
            <a:off x="0" y="660158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2" name="Google Shape;1252;p283"/>
          <p:cNvSpPr txBox="1"/>
          <p:nvPr>
            <p:ph idx="1" type="subTitle"/>
          </p:nvPr>
        </p:nvSpPr>
        <p:spPr>
          <a:xfrm>
            <a:off x="457200" y="1460255"/>
            <a:ext cx="3763108" cy="1002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50000"/>
              </a:lnSpc>
              <a:spcBef>
                <a:spcPts val="240"/>
              </a:spcBef>
              <a:spcAft>
                <a:spcPts val="0"/>
              </a:spcAft>
              <a:buClr>
                <a:srgbClr val="5F4C3B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53" name="Google Shape;1253;p28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254" name="Google Shape;1254;p283"/>
          <p:cNvSpPr txBox="1"/>
          <p:nvPr>
            <p:ph type="ctrTitle"/>
          </p:nvPr>
        </p:nvSpPr>
        <p:spPr>
          <a:xfrm>
            <a:off x="457200" y="700910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55" name="Google Shape;1255;p283"/>
          <p:cNvSpPr txBox="1"/>
          <p:nvPr/>
        </p:nvSpPr>
        <p:spPr>
          <a:xfrm>
            <a:off x="857250" y="105400"/>
            <a:ext cx="5039833" cy="422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BBAE9D"/>
              </a:buClr>
              <a:buSzPts val="1400"/>
              <a:buFont typeface="Arial"/>
              <a:buNone/>
            </a:pPr>
            <a:r>
              <a:rPr lang="en-US" sz="1400">
                <a:solidFill>
                  <a:srgbClr val="BBAE9D"/>
                </a:solidFill>
                <a:latin typeface="Arial"/>
                <a:ea typeface="Arial"/>
                <a:cs typeface="Arial"/>
                <a:sym typeface="Arial"/>
              </a:rPr>
              <a:t>Microplasma</a:t>
            </a:r>
            <a:endParaRPr sz="1400">
              <a:solidFill>
                <a:srgbClr val="BBAE9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56" name="Google Shape;1256;p28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38530" y="209549"/>
            <a:ext cx="261571" cy="261571"/>
          </a:xfrm>
          <a:prstGeom prst="rect">
            <a:avLst/>
          </a:prstGeom>
          <a:noFill/>
          <a:ln>
            <a:noFill/>
          </a:ln>
        </p:spPr>
      </p:pic>
      <p:sp>
        <p:nvSpPr>
          <p:cNvPr id="1257" name="Google Shape;1257;p283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8_Title Slide">
  <p:cSld name="28_Title Slide">
    <p:spTree>
      <p:nvGrpSpPr>
        <p:cNvPr id="1258" name="Shape 1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" name="Google Shape;1259;p284"/>
          <p:cNvSpPr/>
          <p:nvPr/>
        </p:nvSpPr>
        <p:spPr>
          <a:xfrm>
            <a:off x="0" y="660158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0" name="Google Shape;1260;p284"/>
          <p:cNvSpPr txBox="1"/>
          <p:nvPr>
            <p:ph idx="1" type="subTitle"/>
          </p:nvPr>
        </p:nvSpPr>
        <p:spPr>
          <a:xfrm>
            <a:off x="457200" y="1460255"/>
            <a:ext cx="3763108" cy="1002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50000"/>
              </a:lnSpc>
              <a:spcBef>
                <a:spcPts val="240"/>
              </a:spcBef>
              <a:spcAft>
                <a:spcPts val="0"/>
              </a:spcAft>
              <a:buClr>
                <a:srgbClr val="5F4C3B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61" name="Google Shape;1261;p28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262" name="Google Shape;1262;p284"/>
          <p:cNvSpPr txBox="1"/>
          <p:nvPr>
            <p:ph type="ctrTitle"/>
          </p:nvPr>
        </p:nvSpPr>
        <p:spPr>
          <a:xfrm>
            <a:off x="457200" y="700910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63" name="Google Shape;1263;p284"/>
          <p:cNvSpPr txBox="1"/>
          <p:nvPr/>
        </p:nvSpPr>
        <p:spPr>
          <a:xfrm>
            <a:off x="832758" y="113564"/>
            <a:ext cx="5039833" cy="422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BBAE9D"/>
              </a:buClr>
              <a:buSzPts val="1400"/>
              <a:buFont typeface="Arial"/>
              <a:buNone/>
            </a:pPr>
            <a:r>
              <a:rPr lang="en-US" sz="1400">
                <a:solidFill>
                  <a:srgbClr val="BBAE9D"/>
                </a:solidFill>
                <a:latin typeface="Arial"/>
                <a:ea typeface="Arial"/>
                <a:cs typeface="Arial"/>
                <a:sym typeface="Arial"/>
              </a:rPr>
              <a:t>Impact (Trans Epidermal Delivery)</a:t>
            </a:r>
            <a:endParaRPr/>
          </a:p>
        </p:txBody>
      </p:sp>
      <p:pic>
        <p:nvPicPr>
          <p:cNvPr id="1264" name="Google Shape;1264;p28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38530" y="209549"/>
            <a:ext cx="261571" cy="2615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9_Title Slide">
  <p:cSld name="29_Title Slide">
    <p:spTree>
      <p:nvGrpSpPr>
        <p:cNvPr id="1265" name="Shape 1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6" name="Google Shape;1266;p285"/>
          <p:cNvSpPr/>
          <p:nvPr/>
        </p:nvSpPr>
        <p:spPr>
          <a:xfrm>
            <a:off x="0" y="660158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7" name="Google Shape;1267;p285"/>
          <p:cNvSpPr txBox="1"/>
          <p:nvPr>
            <p:ph idx="1" type="subTitle"/>
          </p:nvPr>
        </p:nvSpPr>
        <p:spPr>
          <a:xfrm>
            <a:off x="457200" y="1460255"/>
            <a:ext cx="3763108" cy="1002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50000"/>
              </a:lnSpc>
              <a:spcBef>
                <a:spcPts val="240"/>
              </a:spcBef>
              <a:spcAft>
                <a:spcPts val="0"/>
              </a:spcAft>
              <a:buClr>
                <a:srgbClr val="5F4C3B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68" name="Google Shape;1268;p28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269" name="Google Shape;1269;p285"/>
          <p:cNvSpPr txBox="1"/>
          <p:nvPr>
            <p:ph type="ctrTitle"/>
          </p:nvPr>
        </p:nvSpPr>
        <p:spPr>
          <a:xfrm>
            <a:off x="457200" y="700910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70" name="Google Shape;1270;p285"/>
          <p:cNvSpPr txBox="1"/>
          <p:nvPr/>
        </p:nvSpPr>
        <p:spPr>
          <a:xfrm>
            <a:off x="832758" y="113564"/>
            <a:ext cx="5039833" cy="422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BBAE9D"/>
              </a:buClr>
              <a:buSzPts val="1400"/>
              <a:buFont typeface="Arial"/>
              <a:buNone/>
            </a:pPr>
            <a:r>
              <a:rPr lang="en-US" sz="1400">
                <a:solidFill>
                  <a:srgbClr val="BBAE9D"/>
                </a:solidFill>
                <a:latin typeface="Arial"/>
                <a:ea typeface="Arial"/>
                <a:cs typeface="Arial"/>
                <a:sym typeface="Arial"/>
              </a:rPr>
              <a:t>Tune Face &amp; Tune Body</a:t>
            </a:r>
            <a:endParaRPr sz="1400">
              <a:solidFill>
                <a:srgbClr val="BBAE9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71" name="Google Shape;1271;p28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38530" y="209549"/>
            <a:ext cx="261571" cy="2615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0_Title Slide">
  <p:cSld name="30_Title Slide">
    <p:spTree>
      <p:nvGrpSpPr>
        <p:cNvPr id="1272" name="Shape 1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3" name="Google Shape;1273;p286"/>
          <p:cNvSpPr/>
          <p:nvPr/>
        </p:nvSpPr>
        <p:spPr>
          <a:xfrm>
            <a:off x="0" y="474416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4" name="Google Shape;1274;p286"/>
          <p:cNvSpPr txBox="1"/>
          <p:nvPr>
            <p:ph idx="1" type="subTitle"/>
          </p:nvPr>
        </p:nvSpPr>
        <p:spPr>
          <a:xfrm>
            <a:off x="457200" y="1460255"/>
            <a:ext cx="3763108" cy="1002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50000"/>
              </a:lnSpc>
              <a:spcBef>
                <a:spcPts val="240"/>
              </a:spcBef>
              <a:spcAft>
                <a:spcPts val="0"/>
              </a:spcAft>
              <a:buClr>
                <a:srgbClr val="5F4C3B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75" name="Google Shape;1275;p28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276" name="Google Shape;1276;p286"/>
          <p:cNvSpPr txBox="1"/>
          <p:nvPr>
            <p:ph type="ctrTitle"/>
          </p:nvPr>
        </p:nvSpPr>
        <p:spPr>
          <a:xfrm>
            <a:off x="457200" y="700910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77" name="Google Shape;1277;p286"/>
          <p:cNvSpPr txBox="1"/>
          <p:nvPr/>
        </p:nvSpPr>
        <p:spPr>
          <a:xfrm>
            <a:off x="3871912" y="6283081"/>
            <a:ext cx="1400176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BACK</a:t>
            </a:r>
            <a:endParaRPr sz="16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1_Title Slide">
  <p:cSld name="31_Title Slide">
    <p:spTree>
      <p:nvGrpSpPr>
        <p:cNvPr id="1278" name="Shape 1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9" name="Google Shape;1279;p287"/>
          <p:cNvSpPr/>
          <p:nvPr/>
        </p:nvSpPr>
        <p:spPr>
          <a:xfrm>
            <a:off x="0" y="660158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0" name="Google Shape;1280;p287"/>
          <p:cNvSpPr txBox="1"/>
          <p:nvPr>
            <p:ph idx="1" type="subTitle"/>
          </p:nvPr>
        </p:nvSpPr>
        <p:spPr>
          <a:xfrm>
            <a:off x="457200" y="1460255"/>
            <a:ext cx="3763108" cy="1002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50000"/>
              </a:lnSpc>
              <a:spcBef>
                <a:spcPts val="240"/>
              </a:spcBef>
              <a:spcAft>
                <a:spcPts val="0"/>
              </a:spcAft>
              <a:buClr>
                <a:srgbClr val="5F4C3B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81" name="Google Shape;1281;p28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282" name="Google Shape;1282;p287"/>
          <p:cNvSpPr txBox="1"/>
          <p:nvPr>
            <p:ph type="ctrTitle"/>
          </p:nvPr>
        </p:nvSpPr>
        <p:spPr>
          <a:xfrm>
            <a:off x="457200" y="700910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3_Title Slide">
  <p:cSld name="33_Title Slide">
    <p:spTree>
      <p:nvGrpSpPr>
        <p:cNvPr id="1283" name="Shape 1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4" name="Google Shape;1284;p288"/>
          <p:cNvSpPr/>
          <p:nvPr/>
        </p:nvSpPr>
        <p:spPr>
          <a:xfrm>
            <a:off x="0" y="660158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5" name="Google Shape;1285;p288"/>
          <p:cNvSpPr txBox="1"/>
          <p:nvPr>
            <p:ph idx="1" type="subTitle"/>
          </p:nvPr>
        </p:nvSpPr>
        <p:spPr>
          <a:xfrm>
            <a:off x="457200" y="1460255"/>
            <a:ext cx="3763108" cy="1002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50000"/>
              </a:lnSpc>
              <a:spcBef>
                <a:spcPts val="240"/>
              </a:spcBef>
              <a:spcAft>
                <a:spcPts val="0"/>
              </a:spcAft>
              <a:buClr>
                <a:srgbClr val="5F4C3B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86" name="Google Shape;1286;p28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287" name="Google Shape;1287;p288"/>
          <p:cNvSpPr txBox="1"/>
          <p:nvPr>
            <p:ph type="ctrTitle"/>
          </p:nvPr>
        </p:nvSpPr>
        <p:spPr>
          <a:xfrm>
            <a:off x="457200" y="700910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88" name="Google Shape;1288;p288"/>
          <p:cNvSpPr txBox="1"/>
          <p:nvPr/>
        </p:nvSpPr>
        <p:spPr>
          <a:xfrm>
            <a:off x="840922" y="113564"/>
            <a:ext cx="5039833" cy="422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F4C3B"/>
              </a:buClr>
              <a:buSzPts val="1400"/>
              <a:buFont typeface="Arial"/>
              <a:buNone/>
            </a:pPr>
            <a:r>
              <a:rPr lang="en-US" sz="1400">
                <a:solidFill>
                  <a:srgbClr val="5F4C3B"/>
                </a:solidFill>
                <a:latin typeface="Open Sans"/>
                <a:ea typeface="Open Sans"/>
                <a:cs typeface="Open Sans"/>
                <a:sym typeface="Open Sans"/>
              </a:rPr>
              <a:t>Cellulite</a:t>
            </a:r>
            <a:endParaRPr/>
          </a:p>
        </p:txBody>
      </p:sp>
      <p:pic>
        <p:nvPicPr>
          <p:cNvPr id="1289" name="Google Shape;1289;p28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38530" y="209549"/>
            <a:ext cx="261571" cy="261571"/>
          </a:xfrm>
          <a:prstGeom prst="rect">
            <a:avLst/>
          </a:prstGeom>
          <a:noFill/>
          <a:ln>
            <a:noFill/>
          </a:ln>
        </p:spPr>
      </p:pic>
      <p:sp>
        <p:nvSpPr>
          <p:cNvPr id="1290" name="Google Shape;1290;p288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1_Title Slide">
  <p:cSld name="11_Title Slide">
    <p:spTree>
      <p:nvGrpSpPr>
        <p:cNvPr id="1291" name="Shape 1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2" name="Google Shape;1292;p289"/>
          <p:cNvSpPr txBox="1"/>
          <p:nvPr>
            <p:ph idx="1" type="subTitle"/>
          </p:nvPr>
        </p:nvSpPr>
        <p:spPr>
          <a:xfrm>
            <a:off x="457200" y="1222130"/>
            <a:ext cx="3763108" cy="1002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5882"/>
              </a:lnSpc>
              <a:spcBef>
                <a:spcPts val="340"/>
              </a:spcBef>
              <a:spcAft>
                <a:spcPts val="0"/>
              </a:spcAft>
              <a:buClr>
                <a:srgbClr val="5F4C3B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5F4C3B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93" name="Google Shape;1293;p28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294" name="Google Shape;1294;p289"/>
          <p:cNvSpPr/>
          <p:nvPr/>
        </p:nvSpPr>
        <p:spPr>
          <a:xfrm>
            <a:off x="0" y="422033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5" name="Google Shape;1295;p289"/>
          <p:cNvSpPr txBox="1"/>
          <p:nvPr>
            <p:ph type="ctrTitle"/>
          </p:nvPr>
        </p:nvSpPr>
        <p:spPr>
          <a:xfrm>
            <a:off x="457200" y="462785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96" name="Google Shape;1296;p289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Title Slide">
  <p:cSld name="3_Title Slide">
    <p:spTree>
      <p:nvGrpSpPr>
        <p:cNvPr id="1297" name="Shape 1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8" name="Google Shape;1298;p290"/>
          <p:cNvSpPr/>
          <p:nvPr/>
        </p:nvSpPr>
        <p:spPr>
          <a:xfrm>
            <a:off x="0" y="0"/>
            <a:ext cx="9144000" cy="1465024"/>
          </a:xfrm>
          <a:prstGeom prst="rect">
            <a:avLst/>
          </a:prstGeom>
          <a:gradFill>
            <a:gsLst>
              <a:gs pos="0">
                <a:srgbClr val="CFC8BE"/>
              </a:gs>
              <a:gs pos="46000">
                <a:srgbClr val="E5E1D6"/>
              </a:gs>
              <a:gs pos="100000">
                <a:srgbClr val="E5E1D6"/>
              </a:gs>
            </a:gsLst>
            <a:lin ang="8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99" name="Google Shape;1299;p290"/>
          <p:cNvPicPr preferRelativeResize="0"/>
          <p:nvPr/>
        </p:nvPicPr>
        <p:blipFill rotWithShape="1">
          <a:blip r:embed="rId2">
            <a:alphaModFix/>
          </a:blip>
          <a:srcRect b="0" l="0" r="-171" t="0"/>
          <a:stretch/>
        </p:blipFill>
        <p:spPr>
          <a:xfrm flipH="1">
            <a:off x="-126234" y="1437013"/>
            <a:ext cx="9393325" cy="4747355"/>
          </a:xfrm>
          <a:prstGeom prst="rect">
            <a:avLst/>
          </a:prstGeom>
          <a:noFill/>
          <a:ln>
            <a:noFill/>
          </a:ln>
        </p:spPr>
      </p:pic>
      <p:sp>
        <p:nvSpPr>
          <p:cNvPr id="1300" name="Google Shape;1300;p29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301" name="Google Shape;1301;p290"/>
          <p:cNvSpPr/>
          <p:nvPr/>
        </p:nvSpPr>
        <p:spPr>
          <a:xfrm>
            <a:off x="0" y="422033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2" name="Google Shape;1302;p290"/>
          <p:cNvSpPr txBox="1"/>
          <p:nvPr>
            <p:ph type="ctrTitle"/>
          </p:nvPr>
        </p:nvSpPr>
        <p:spPr>
          <a:xfrm>
            <a:off x="457200" y="462785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03" name="Google Shape;1303;p290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7_Title Slide">
  <p:cSld name="7_Title Slide">
    <p:spTree>
      <p:nvGrpSpPr>
        <p:cNvPr id="1304" name="Shape 1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5" name="Google Shape;1305;p29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306" name="Google Shape;1306;p29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281354" y="-8074"/>
            <a:ext cx="10298933" cy="61793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2_Title Slide">
  <p:cSld name="22_Title Slide">
    <p:spTree>
      <p:nvGrpSpPr>
        <p:cNvPr id="1307" name="Shape 1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8" name="Google Shape;1308;p29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309" name="Google Shape;1309;p292"/>
          <p:cNvSpPr/>
          <p:nvPr/>
        </p:nvSpPr>
        <p:spPr>
          <a:xfrm>
            <a:off x="0" y="462783"/>
            <a:ext cx="8532158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0" name="Google Shape;1310;p292"/>
          <p:cNvSpPr txBox="1"/>
          <p:nvPr>
            <p:ph type="ctrTitle"/>
          </p:nvPr>
        </p:nvSpPr>
        <p:spPr>
          <a:xfrm>
            <a:off x="3195225" y="505743"/>
            <a:ext cx="4896625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pic>
        <p:nvPicPr>
          <p:cNvPr id="1311" name="Google Shape;1311;p29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1482166" y="1775074"/>
            <a:ext cx="5825648" cy="44031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2_Title Slide">
  <p:cSld name="12_Title Slide">
    <p:spTree>
      <p:nvGrpSpPr>
        <p:cNvPr id="1312" name="Shape 1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3" name="Google Shape;1313;p29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314" name="Google Shape;1314;p29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1175347" y="-132405"/>
            <a:ext cx="3887890" cy="6312769"/>
          </a:xfrm>
          <a:prstGeom prst="rect">
            <a:avLst/>
          </a:prstGeom>
          <a:noFill/>
          <a:ln>
            <a:noFill/>
          </a:ln>
        </p:spPr>
      </p:pic>
      <p:sp>
        <p:nvSpPr>
          <p:cNvPr id="1315" name="Google Shape;1315;p293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6_Title Slide">
  <p:cSld name="16_Title Slide">
    <p:spTree>
      <p:nvGrpSpPr>
        <p:cNvPr id="1316" name="Shape 1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7" name="Google Shape;1317;p29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318" name="Google Shape;1318;p29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560614" y="0"/>
            <a:ext cx="10300607" cy="6180364"/>
          </a:xfrm>
          <a:prstGeom prst="rect">
            <a:avLst/>
          </a:prstGeom>
          <a:noFill/>
          <a:ln>
            <a:noFill/>
          </a:ln>
        </p:spPr>
      </p:pic>
      <p:sp>
        <p:nvSpPr>
          <p:cNvPr id="1319" name="Google Shape;1319;p294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7_Title Slide">
  <p:cSld name="17_Title Slide">
    <p:spTree>
      <p:nvGrpSpPr>
        <p:cNvPr id="1320" name="Shape 1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1" name="Google Shape;1321;p29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322" name="Google Shape;1322;p29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8709" y="0"/>
            <a:ext cx="10314215" cy="6188529"/>
          </a:xfrm>
          <a:prstGeom prst="rect">
            <a:avLst/>
          </a:prstGeom>
          <a:noFill/>
          <a:ln>
            <a:noFill/>
          </a:ln>
        </p:spPr>
      </p:pic>
      <p:sp>
        <p:nvSpPr>
          <p:cNvPr id="1323" name="Google Shape;1323;p295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Title Slide">
  <p:cSld name="5_Title Slide">
    <p:spTree>
      <p:nvGrpSpPr>
        <p:cNvPr id="1324" name="Shape 1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5" name="Google Shape;1325;p29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430820" y="-1"/>
            <a:ext cx="10341429" cy="6204857"/>
          </a:xfrm>
          <a:prstGeom prst="rect">
            <a:avLst/>
          </a:prstGeom>
          <a:noFill/>
          <a:ln>
            <a:noFill/>
          </a:ln>
        </p:spPr>
      </p:pic>
      <p:sp>
        <p:nvSpPr>
          <p:cNvPr id="1326" name="Google Shape;1326;p29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327" name="Google Shape;1327;p296"/>
          <p:cNvSpPr/>
          <p:nvPr/>
        </p:nvSpPr>
        <p:spPr>
          <a:xfrm>
            <a:off x="2861120" y="462783"/>
            <a:ext cx="5671038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8" name="Google Shape;1328;p296"/>
          <p:cNvSpPr txBox="1"/>
          <p:nvPr>
            <p:ph type="ctrTitle"/>
          </p:nvPr>
        </p:nvSpPr>
        <p:spPr>
          <a:xfrm>
            <a:off x="3195225" y="505743"/>
            <a:ext cx="4896625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29" name="Google Shape;1329;p296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8_Title Slide">
  <p:cSld name="18_Title Slide">
    <p:spTree>
      <p:nvGrpSpPr>
        <p:cNvPr id="1330" name="Shape 1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" name="Google Shape;1331;p29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351692" y="0"/>
            <a:ext cx="10294581" cy="6176748"/>
          </a:xfrm>
          <a:prstGeom prst="rect">
            <a:avLst/>
          </a:prstGeom>
          <a:noFill/>
          <a:ln>
            <a:noFill/>
          </a:ln>
        </p:spPr>
      </p:pic>
      <p:sp>
        <p:nvSpPr>
          <p:cNvPr id="1332" name="Google Shape;1332;p29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333" name="Google Shape;1333;p297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9_Title Slide">
  <p:cSld name="19_Title Slide">
    <p:spTree>
      <p:nvGrpSpPr>
        <p:cNvPr id="1334" name="Shape 1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5" name="Google Shape;1335;p29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336" name="Google Shape;1336;p29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2510287" y="-77637"/>
            <a:ext cx="7200371" cy="6246322"/>
          </a:xfrm>
          <a:prstGeom prst="rect">
            <a:avLst/>
          </a:prstGeom>
          <a:noFill/>
          <a:ln>
            <a:noFill/>
          </a:ln>
        </p:spPr>
      </p:pic>
      <p:sp>
        <p:nvSpPr>
          <p:cNvPr id="1337" name="Google Shape;1337;p298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2_Title Slide">
  <p:cSld name="32_Title Slide">
    <p:spTree>
      <p:nvGrpSpPr>
        <p:cNvPr id="1338" name="Shape 1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29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340" name="Google Shape;1340;p29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85064" y="-687433"/>
            <a:ext cx="435498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41" name="Google Shape;1341;p299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0_Title Slide">
  <p:cSld name="20_Title Slide">
    <p:spTree>
      <p:nvGrpSpPr>
        <p:cNvPr id="1342" name="Shape 1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3" name="Google Shape;1343;p30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344" name="Google Shape;1344;p30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2177582"/>
            <a:ext cx="9144000" cy="39950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1_Title Slide">
  <p:cSld name="21_Title Slide">
    <p:spTree>
      <p:nvGrpSpPr>
        <p:cNvPr id="1345" name="Shape 1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6" name="Google Shape;1346;p30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347" name="Google Shape;1347;p301"/>
          <p:cNvPicPr preferRelativeResize="0"/>
          <p:nvPr/>
        </p:nvPicPr>
        <p:blipFill rotWithShape="1">
          <a:blip r:embed="rId2">
            <a:alphaModFix/>
          </a:blip>
          <a:srcRect b="0" l="0" r="0" t="-17119"/>
          <a:stretch/>
        </p:blipFill>
        <p:spPr>
          <a:xfrm>
            <a:off x="0" y="2173964"/>
            <a:ext cx="9144000" cy="3995005"/>
          </a:xfrm>
          <a:prstGeom prst="rect">
            <a:avLst/>
          </a:prstGeom>
          <a:noFill/>
          <a:ln>
            <a:noFill/>
          </a:ln>
        </p:spPr>
      </p:pic>
      <p:sp>
        <p:nvSpPr>
          <p:cNvPr id="1348" name="Google Shape;1348;p301"/>
          <p:cNvSpPr/>
          <p:nvPr/>
        </p:nvSpPr>
        <p:spPr>
          <a:xfrm>
            <a:off x="0" y="422033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9" name="Google Shape;1349;p301"/>
          <p:cNvSpPr txBox="1"/>
          <p:nvPr>
            <p:ph type="ctrTitle"/>
          </p:nvPr>
        </p:nvSpPr>
        <p:spPr>
          <a:xfrm>
            <a:off x="457200" y="462785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50" name="Google Shape;1350;p301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Title Slide">
  <p:cSld name="4_Title Slide">
    <p:spTree>
      <p:nvGrpSpPr>
        <p:cNvPr id="1351" name="Shape 1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2" name="Google Shape;1352;p302"/>
          <p:cNvPicPr preferRelativeResize="0"/>
          <p:nvPr/>
        </p:nvPicPr>
        <p:blipFill rotWithShape="1">
          <a:blip r:embed="rId2">
            <a:alphaModFix/>
          </a:blip>
          <a:srcRect b="0" l="0" r="-6719" t="0"/>
          <a:stretch/>
        </p:blipFill>
        <p:spPr>
          <a:xfrm>
            <a:off x="1" y="-90714"/>
            <a:ext cx="10523916" cy="6262914"/>
          </a:xfrm>
          <a:prstGeom prst="rect">
            <a:avLst/>
          </a:prstGeom>
          <a:noFill/>
          <a:ln>
            <a:noFill/>
          </a:ln>
        </p:spPr>
      </p:pic>
      <p:sp>
        <p:nvSpPr>
          <p:cNvPr id="1353" name="Google Shape;1353;p302"/>
          <p:cNvSpPr/>
          <p:nvPr/>
        </p:nvSpPr>
        <p:spPr>
          <a:xfrm>
            <a:off x="0" y="460133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4" name="Google Shape;1354;p30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355" name="Google Shape;1355;p302"/>
          <p:cNvSpPr txBox="1"/>
          <p:nvPr>
            <p:ph type="ctrTitle"/>
          </p:nvPr>
        </p:nvSpPr>
        <p:spPr>
          <a:xfrm>
            <a:off x="3195225" y="505743"/>
            <a:ext cx="4896625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56" name="Google Shape;1356;p302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357" name="Shape 1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30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59" name="Google Shape;1359;p30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60" name="Google Shape;1360;p30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61" name="Google Shape;1361;p30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62" name="Google Shape;1362;p30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363" name="Google Shape;1363;p303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364" name="Shape 1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5" name="Google Shape;1365;p30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66" name="Google Shape;1366;p304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67" name="Google Shape;1367;p304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68" name="Google Shape;1368;p304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69" name="Google Shape;1369;p304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70" name="Google Shape;1370;p30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71" name="Google Shape;1371;p30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72" name="Google Shape;1372;p30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373" name="Google Shape;1373;p304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374" name="Shape 1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5" name="Google Shape;1375;p30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76" name="Google Shape;1376;p30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77" name="Google Shape;1377;p30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78" name="Google Shape;1378;p30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379" name="Google Shape;1379;p305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380" name="Shape 1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1" name="Google Shape;1381;p30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82" name="Google Shape;1382;p30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83" name="Google Shape;1383;p30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384" name="Google Shape;1384;p306"/>
          <p:cNvSpPr txBox="1"/>
          <p:nvPr/>
        </p:nvSpPr>
        <p:spPr>
          <a:xfrm>
            <a:off x="1357993" y="523512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rPr>
              <a:t>‹#›</a:t>
            </a:fld>
            <a:endParaRPr sz="1000">
              <a:solidFill>
                <a:srgbClr val="B2A594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85" name="Google Shape;1385;p306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386" name="Shape 1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7" name="Google Shape;1387;p307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88" name="Google Shape;1388;p307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89" name="Google Shape;1389;p307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90" name="Google Shape;1390;p30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91" name="Google Shape;1391;p30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92" name="Google Shape;1392;p30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393" name="Google Shape;1393;p307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394" name="Shape 1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5" name="Google Shape;1395;p308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96" name="Google Shape;1396;p308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1397" name="Google Shape;1397;p308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98" name="Google Shape;1398;p30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99" name="Google Shape;1399;p30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00" name="Google Shape;1400;p30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401" name="Google Shape;1401;p308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402" name="Shape 1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3" name="Google Shape;1403;p30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04" name="Google Shape;1404;p309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05" name="Google Shape;1405;p30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06" name="Google Shape;1406;p30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07" name="Google Shape;1407;p30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408" name="Google Shape;1408;p309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409" name="Shape 1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0" name="Google Shape;1410;p310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11" name="Google Shape;1411;p310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12" name="Google Shape;1412;p3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13" name="Google Shape;1413;p3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14" name="Google Shape;1414;p3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415" name="Google Shape;1415;p310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6" name="Google Shape;1416;p310"/>
          <p:cNvSpPr/>
          <p:nvPr/>
        </p:nvSpPr>
        <p:spPr>
          <a:xfrm>
            <a:off x="62593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WITH NO IMAGE">
  <p:cSld name="TEXT WITH NO IMAGE">
    <p:spTree>
      <p:nvGrpSpPr>
        <p:cNvPr id="1417" name="Shape 1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\\192.168.2.109\3bears_work\3 Bears Clients\Apple\Alma Lasers\ALMA GENERAL BRAND\general template PPT Alma\jpgs\top grid.jpg" id="1418" name="Google Shape;1418;p3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flipH="1" rot="10800000">
            <a:off x="0" y="-1"/>
            <a:ext cx="9144000" cy="553916"/>
          </a:xfrm>
          <a:prstGeom prst="rect">
            <a:avLst/>
          </a:prstGeom>
          <a:noFill/>
          <a:ln>
            <a:noFill/>
          </a:ln>
        </p:spPr>
      </p:pic>
      <p:sp>
        <p:nvSpPr>
          <p:cNvPr id="1419" name="Google Shape;1419;p311"/>
          <p:cNvSpPr txBox="1"/>
          <p:nvPr/>
        </p:nvSpPr>
        <p:spPr>
          <a:xfrm>
            <a:off x="859797" y="6031526"/>
            <a:ext cx="2243888" cy="3639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266666"/>
              </a:lnSpc>
              <a:spcBef>
                <a:spcPts val="0"/>
              </a:spcBef>
              <a:spcAft>
                <a:spcPts val="0"/>
              </a:spcAft>
              <a:buClr>
                <a:srgbClr val="514A77"/>
              </a:buClr>
              <a:buSzPts val="900"/>
              <a:buFont typeface="Arial"/>
              <a:buNone/>
            </a:pPr>
            <a:r>
              <a:rPr lang="en-US" sz="900">
                <a:solidFill>
                  <a:srgbClr val="514A77"/>
                </a:solidFill>
                <a:latin typeface="Calibri"/>
                <a:ea typeface="Calibri"/>
                <a:cs typeface="Calibri"/>
                <a:sym typeface="Calibri"/>
              </a:rPr>
              <a:t>© 2016 Alma Lasers, Ltd. All rights reserved</a:t>
            </a:r>
            <a:endParaRPr sz="900">
              <a:solidFill>
                <a:srgbClr val="514A7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420" name="Google Shape;1420;p311"/>
          <p:cNvCxnSpPr/>
          <p:nvPr/>
        </p:nvCxnSpPr>
        <p:spPr>
          <a:xfrm>
            <a:off x="490525" y="6017034"/>
            <a:ext cx="7985259" cy="0"/>
          </a:xfrm>
          <a:prstGeom prst="straightConnector1">
            <a:avLst/>
          </a:prstGeom>
          <a:noFill/>
          <a:ln cap="flat" cmpd="sng" w="9525">
            <a:solidFill>
              <a:srgbClr val="514A77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descr="\\192.168.2.109\3bears_work\3 Bears Clients\Apple\Alma Lasers\ALMA GENERAL BRAND\general template PPT Alma\jpgs\alma-logo.png" id="1421" name="Google Shape;1421;p3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64670" y="6211030"/>
            <a:ext cx="1008311" cy="391103"/>
          </a:xfrm>
          <a:prstGeom prst="rect">
            <a:avLst/>
          </a:prstGeom>
          <a:noFill/>
          <a:ln>
            <a:noFill/>
          </a:ln>
        </p:spPr>
      </p:pic>
      <p:sp>
        <p:nvSpPr>
          <p:cNvPr id="1422" name="Google Shape;1422;p311"/>
          <p:cNvSpPr/>
          <p:nvPr/>
        </p:nvSpPr>
        <p:spPr>
          <a:xfrm>
            <a:off x="492536" y="6159759"/>
            <a:ext cx="228434" cy="228434"/>
          </a:xfrm>
          <a:prstGeom prst="ellipse">
            <a:avLst/>
          </a:prstGeom>
          <a:solidFill>
            <a:srgbClr val="514A7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3" name="Google Shape;1423;p311"/>
          <p:cNvSpPr txBox="1"/>
          <p:nvPr/>
        </p:nvSpPr>
        <p:spPr>
          <a:xfrm>
            <a:off x="371061" y="6159759"/>
            <a:ext cx="461598" cy="1970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7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7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4" name="Google Shape;1424;p311"/>
          <p:cNvSpPr txBox="1"/>
          <p:nvPr>
            <p:ph idx="1" type="body"/>
          </p:nvPr>
        </p:nvSpPr>
        <p:spPr>
          <a:xfrm>
            <a:off x="431800" y="927100"/>
            <a:ext cx="8039100" cy="4813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35000"/>
              </a:lnSpc>
              <a:spcBef>
                <a:spcPts val="400"/>
              </a:spcBef>
              <a:spcAft>
                <a:spcPts val="0"/>
              </a:spcAft>
              <a:buClr>
                <a:srgbClr val="262626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rgbClr val="514A77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rgbClr val="514A77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rgbClr val="514A77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rgbClr val="514A77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25" name="Google Shape;1425;p311"/>
          <p:cNvSpPr txBox="1"/>
          <p:nvPr>
            <p:ph idx="2" type="body"/>
          </p:nvPr>
        </p:nvSpPr>
        <p:spPr>
          <a:xfrm>
            <a:off x="441325" y="110543"/>
            <a:ext cx="8208797" cy="3276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514A77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514A7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533400" lvl="1" marL="914400" marR="0" rtl="0" algn="l">
              <a:spcBef>
                <a:spcPts val="960"/>
              </a:spcBef>
              <a:spcAft>
                <a:spcPts val="0"/>
              </a:spcAft>
              <a:buClr>
                <a:srgbClr val="0C0C0C"/>
              </a:buClr>
              <a:buSzPts val="4800"/>
              <a:buFont typeface="Arial"/>
              <a:buChar char="–"/>
              <a:defRPr b="0" i="0" sz="4800" u="none" cap="none" strike="noStrike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533400" lvl="2" marL="1371600" marR="0" rtl="0" algn="l">
              <a:spcBef>
                <a:spcPts val="960"/>
              </a:spcBef>
              <a:spcAft>
                <a:spcPts val="0"/>
              </a:spcAft>
              <a:buClr>
                <a:srgbClr val="0C0C0C"/>
              </a:buClr>
              <a:buSzPts val="4800"/>
              <a:buFont typeface="Arial"/>
              <a:buChar char="•"/>
              <a:defRPr b="0" i="0" sz="4800" u="none" cap="none" strike="noStrike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533400" lvl="3" marL="1828800" marR="0" rtl="0" algn="l">
              <a:spcBef>
                <a:spcPts val="960"/>
              </a:spcBef>
              <a:spcAft>
                <a:spcPts val="0"/>
              </a:spcAft>
              <a:buClr>
                <a:srgbClr val="0C0C0C"/>
              </a:buClr>
              <a:buSzPts val="4800"/>
              <a:buFont typeface="Arial"/>
              <a:buChar char="–"/>
              <a:defRPr b="0" i="0" sz="4800" u="none" cap="none" strike="noStrike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533400" lvl="4" marL="2286000" marR="0" rtl="0" algn="l">
              <a:spcBef>
                <a:spcPts val="960"/>
              </a:spcBef>
              <a:spcAft>
                <a:spcPts val="0"/>
              </a:spcAft>
              <a:buClr>
                <a:srgbClr val="0C0C0C"/>
              </a:buClr>
              <a:buSzPts val="4800"/>
              <a:buFont typeface="Arial"/>
              <a:buChar char="»"/>
              <a:defRPr b="0" i="0" sz="4800" u="none" cap="none" strike="noStrike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4_Title Slide" type="title">
  <p:cSld name="TITLE">
    <p:spTree>
      <p:nvGrpSpPr>
        <p:cNvPr id="1431" name="Shape 1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2" name="Google Shape;1432;p92"/>
          <p:cNvSpPr/>
          <p:nvPr/>
        </p:nvSpPr>
        <p:spPr>
          <a:xfrm>
            <a:off x="0" y="660158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3" name="Google Shape;1433;p92"/>
          <p:cNvSpPr txBox="1"/>
          <p:nvPr>
            <p:ph idx="1" type="subTitle"/>
          </p:nvPr>
        </p:nvSpPr>
        <p:spPr>
          <a:xfrm>
            <a:off x="457200" y="1460255"/>
            <a:ext cx="3763108" cy="1002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50000"/>
              </a:lnSpc>
              <a:spcBef>
                <a:spcPts val="240"/>
              </a:spcBef>
              <a:spcAft>
                <a:spcPts val="0"/>
              </a:spcAft>
              <a:buClr>
                <a:srgbClr val="5F4C3B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34" name="Google Shape;1434;p9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435" name="Google Shape;1435;p92"/>
          <p:cNvSpPr txBox="1"/>
          <p:nvPr>
            <p:ph type="ctrTitle"/>
          </p:nvPr>
        </p:nvSpPr>
        <p:spPr>
          <a:xfrm>
            <a:off x="457200" y="700910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36" name="Google Shape;1436;p92"/>
          <p:cNvSpPr txBox="1"/>
          <p:nvPr/>
        </p:nvSpPr>
        <p:spPr>
          <a:xfrm>
            <a:off x="832758" y="121728"/>
            <a:ext cx="5039833" cy="422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F4C3B"/>
              </a:buClr>
              <a:buSzPts val="1400"/>
              <a:buFont typeface="Arial"/>
              <a:buNone/>
            </a:pPr>
            <a:r>
              <a:rPr lang="en-US" sz="1400">
                <a:solidFill>
                  <a:srgbClr val="5F4C3B"/>
                </a:solidFill>
                <a:latin typeface="Open Sans"/>
                <a:ea typeface="Open Sans"/>
                <a:cs typeface="Open Sans"/>
                <a:sym typeface="Open Sans"/>
              </a:rPr>
              <a:t>Skin Resurfacing/ Rejuvenation</a:t>
            </a:r>
            <a:endParaRPr/>
          </a:p>
        </p:txBody>
      </p:sp>
      <p:pic>
        <p:nvPicPr>
          <p:cNvPr id="1437" name="Google Shape;1437;p9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38530" y="209549"/>
            <a:ext cx="261571" cy="261571"/>
          </a:xfrm>
          <a:prstGeom prst="rect">
            <a:avLst/>
          </a:prstGeom>
          <a:noFill/>
          <a:ln>
            <a:noFill/>
          </a:ln>
        </p:spPr>
      </p:pic>
      <p:sp>
        <p:nvSpPr>
          <p:cNvPr id="1438" name="Google Shape;1438;p92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1439" name="Shape 1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0" name="Google Shape;1440;p3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441" name="Google Shape;1441;p312"/>
          <p:cNvSpPr/>
          <p:nvPr/>
        </p:nvSpPr>
        <p:spPr>
          <a:xfrm>
            <a:off x="0" y="439617"/>
            <a:ext cx="8686800" cy="413239"/>
          </a:xfrm>
          <a:prstGeom prst="rect">
            <a:avLst/>
          </a:prstGeom>
          <a:solidFill>
            <a:srgbClr val="DCD5C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2" name="Google Shape;1442;p312"/>
          <p:cNvSpPr txBox="1"/>
          <p:nvPr>
            <p:ph type="ctrTitle"/>
          </p:nvPr>
        </p:nvSpPr>
        <p:spPr>
          <a:xfrm>
            <a:off x="457200" y="436409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Title Slide">
  <p:cSld name="2_Title Slide">
    <p:spTree>
      <p:nvGrpSpPr>
        <p:cNvPr id="1443" name="Shape 1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4" name="Google Shape;1444;p3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445" name="Google Shape;1445;p313"/>
          <p:cNvSpPr/>
          <p:nvPr/>
        </p:nvSpPr>
        <p:spPr>
          <a:xfrm>
            <a:off x="0" y="422033"/>
            <a:ext cx="8686800" cy="562706"/>
          </a:xfrm>
          <a:prstGeom prst="rect">
            <a:avLst/>
          </a:prstGeom>
          <a:solidFill>
            <a:srgbClr val="DCD5C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6" name="Google Shape;1446;p313"/>
          <p:cNvSpPr txBox="1"/>
          <p:nvPr>
            <p:ph type="ctrTitle"/>
          </p:nvPr>
        </p:nvSpPr>
        <p:spPr>
          <a:xfrm>
            <a:off x="457200" y="462785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_Title Slide">
  <p:cSld name="6_Title Slide">
    <p:spTree>
      <p:nvGrpSpPr>
        <p:cNvPr id="1447" name="Shape 1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8" name="Google Shape;1448;p314"/>
          <p:cNvSpPr/>
          <p:nvPr/>
        </p:nvSpPr>
        <p:spPr>
          <a:xfrm>
            <a:off x="0" y="660158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9" name="Google Shape;1449;p314"/>
          <p:cNvSpPr txBox="1"/>
          <p:nvPr>
            <p:ph idx="1" type="subTitle"/>
          </p:nvPr>
        </p:nvSpPr>
        <p:spPr>
          <a:xfrm>
            <a:off x="457200" y="1460255"/>
            <a:ext cx="3763108" cy="1002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50000"/>
              </a:lnSpc>
              <a:spcBef>
                <a:spcPts val="240"/>
              </a:spcBef>
              <a:spcAft>
                <a:spcPts val="0"/>
              </a:spcAft>
              <a:buClr>
                <a:srgbClr val="5F4C3B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50" name="Google Shape;1450;p3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451" name="Google Shape;1451;p314"/>
          <p:cNvSpPr txBox="1"/>
          <p:nvPr>
            <p:ph type="ctrTitle"/>
          </p:nvPr>
        </p:nvSpPr>
        <p:spPr>
          <a:xfrm>
            <a:off x="457200" y="700910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52" name="Google Shape;1452;p314"/>
          <p:cNvSpPr txBox="1"/>
          <p:nvPr/>
        </p:nvSpPr>
        <p:spPr>
          <a:xfrm>
            <a:off x="824594" y="105400"/>
            <a:ext cx="5039833" cy="422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55DA5"/>
              </a:buClr>
              <a:buSzPts val="1400"/>
              <a:buFont typeface="Arial"/>
              <a:buNone/>
            </a:pPr>
            <a:r>
              <a:rPr lang="en-US" sz="1400">
                <a:solidFill>
                  <a:srgbClr val="855DA5"/>
                </a:solidFill>
                <a:latin typeface="Open Sans"/>
                <a:ea typeface="Open Sans"/>
                <a:cs typeface="Open Sans"/>
                <a:sym typeface="Open Sans"/>
              </a:rPr>
              <a:t>Effective</a:t>
            </a:r>
            <a:r>
              <a:rPr lang="en-US" sz="1400">
                <a:solidFill>
                  <a:srgbClr val="B5A896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</a:t>
            </a:r>
            <a:r>
              <a:rPr lang="en-US" sz="1400">
                <a:solidFill>
                  <a:srgbClr val="B5A896"/>
                </a:solidFill>
                <a:latin typeface="Arial"/>
                <a:ea typeface="Arial"/>
                <a:cs typeface="Arial"/>
                <a:sym typeface="Arial"/>
              </a:rPr>
              <a:t>Dielectric Heating</a:t>
            </a:r>
            <a:endParaRPr/>
          </a:p>
        </p:txBody>
      </p:sp>
      <p:pic>
        <p:nvPicPr>
          <p:cNvPr id="1453" name="Google Shape;1453;p3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38530" y="209549"/>
            <a:ext cx="261571" cy="261571"/>
          </a:xfrm>
          <a:prstGeom prst="rect">
            <a:avLst/>
          </a:prstGeom>
          <a:noFill/>
          <a:ln>
            <a:noFill/>
          </a:ln>
        </p:spPr>
      </p:pic>
      <p:sp>
        <p:nvSpPr>
          <p:cNvPr id="1454" name="Google Shape;1454;p314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3_Title Slide">
  <p:cSld name="23_Title Slide">
    <p:spTree>
      <p:nvGrpSpPr>
        <p:cNvPr id="1455" name="Shape 1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6" name="Google Shape;1456;p315"/>
          <p:cNvSpPr/>
          <p:nvPr/>
        </p:nvSpPr>
        <p:spPr>
          <a:xfrm>
            <a:off x="0" y="660158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7" name="Google Shape;1457;p315"/>
          <p:cNvSpPr txBox="1"/>
          <p:nvPr>
            <p:ph idx="1" type="subTitle"/>
          </p:nvPr>
        </p:nvSpPr>
        <p:spPr>
          <a:xfrm>
            <a:off x="457200" y="1460255"/>
            <a:ext cx="3763108" cy="1002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50000"/>
              </a:lnSpc>
              <a:spcBef>
                <a:spcPts val="240"/>
              </a:spcBef>
              <a:spcAft>
                <a:spcPts val="0"/>
              </a:spcAft>
              <a:buClr>
                <a:srgbClr val="5F4C3B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58" name="Google Shape;1458;p31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459" name="Google Shape;1459;p315"/>
          <p:cNvSpPr txBox="1"/>
          <p:nvPr>
            <p:ph type="ctrTitle"/>
          </p:nvPr>
        </p:nvSpPr>
        <p:spPr>
          <a:xfrm>
            <a:off x="457200" y="700910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60" name="Google Shape;1460;p315"/>
          <p:cNvSpPr txBox="1"/>
          <p:nvPr/>
        </p:nvSpPr>
        <p:spPr>
          <a:xfrm>
            <a:off x="832758" y="105400"/>
            <a:ext cx="5039833" cy="422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E4669"/>
              </a:buClr>
              <a:buSzPts val="1400"/>
              <a:buFont typeface="Arial"/>
              <a:buNone/>
            </a:pPr>
            <a:r>
              <a:rPr b="1" lang="en-US" sz="1400">
                <a:solidFill>
                  <a:srgbClr val="4E4669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Deep</a:t>
            </a:r>
            <a:r>
              <a:rPr lang="en-US" sz="1400">
                <a:solidFill>
                  <a:srgbClr val="B5A896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</a:t>
            </a:r>
            <a:r>
              <a:rPr lang="en-US" sz="1400">
                <a:solidFill>
                  <a:srgbClr val="B5A896"/>
                </a:solidFill>
                <a:latin typeface="Arial"/>
                <a:ea typeface="Arial"/>
                <a:cs typeface="Arial"/>
                <a:sym typeface="Arial"/>
              </a:rPr>
              <a:t>Unipolar</a:t>
            </a:r>
            <a:endParaRPr/>
          </a:p>
        </p:txBody>
      </p:sp>
      <p:pic>
        <p:nvPicPr>
          <p:cNvPr id="1461" name="Google Shape;1461;p31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38530" y="209549"/>
            <a:ext cx="261571" cy="261571"/>
          </a:xfrm>
          <a:prstGeom prst="rect">
            <a:avLst/>
          </a:prstGeom>
          <a:noFill/>
          <a:ln>
            <a:noFill/>
          </a:ln>
        </p:spPr>
      </p:pic>
      <p:sp>
        <p:nvSpPr>
          <p:cNvPr id="1462" name="Google Shape;1462;p315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4_Title Slide">
  <p:cSld name="24_Title Slide">
    <p:spTree>
      <p:nvGrpSpPr>
        <p:cNvPr id="1463" name="Shape 1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" name="Google Shape;1464;p316"/>
          <p:cNvSpPr/>
          <p:nvPr/>
        </p:nvSpPr>
        <p:spPr>
          <a:xfrm>
            <a:off x="0" y="660158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5" name="Google Shape;1465;p316"/>
          <p:cNvSpPr txBox="1"/>
          <p:nvPr>
            <p:ph idx="1" type="subTitle"/>
          </p:nvPr>
        </p:nvSpPr>
        <p:spPr>
          <a:xfrm>
            <a:off x="457200" y="1460255"/>
            <a:ext cx="3763108" cy="1002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50000"/>
              </a:lnSpc>
              <a:spcBef>
                <a:spcPts val="240"/>
              </a:spcBef>
              <a:spcAft>
                <a:spcPts val="0"/>
              </a:spcAft>
              <a:buClr>
                <a:srgbClr val="5F4C3B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66" name="Google Shape;1466;p3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467" name="Google Shape;1467;p316"/>
          <p:cNvSpPr txBox="1"/>
          <p:nvPr>
            <p:ph type="ctrTitle"/>
          </p:nvPr>
        </p:nvSpPr>
        <p:spPr>
          <a:xfrm>
            <a:off x="457200" y="700910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68" name="Google Shape;1468;p316"/>
          <p:cNvSpPr txBox="1"/>
          <p:nvPr/>
        </p:nvSpPr>
        <p:spPr>
          <a:xfrm>
            <a:off x="832758" y="105400"/>
            <a:ext cx="5039833" cy="422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9796B"/>
              </a:buClr>
              <a:buSzPts val="1400"/>
              <a:buFont typeface="Arial"/>
              <a:buNone/>
            </a:pPr>
            <a:r>
              <a:rPr b="1" lang="en-US" sz="1400">
                <a:solidFill>
                  <a:srgbClr val="89796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Powerful</a:t>
            </a:r>
            <a:r>
              <a:rPr lang="en-US" sz="1400">
                <a:solidFill>
                  <a:srgbClr val="B5A896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</a:t>
            </a:r>
            <a:r>
              <a:rPr lang="en-US" sz="1400">
                <a:solidFill>
                  <a:srgbClr val="B5A896"/>
                </a:solidFill>
                <a:latin typeface="Arial"/>
                <a:ea typeface="Arial"/>
                <a:cs typeface="Arial"/>
                <a:sym typeface="Arial"/>
              </a:rPr>
              <a:t>Impedance Matching</a:t>
            </a:r>
            <a:endParaRPr/>
          </a:p>
        </p:txBody>
      </p:sp>
      <p:pic>
        <p:nvPicPr>
          <p:cNvPr id="1469" name="Google Shape;1469;p31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38530" y="209549"/>
            <a:ext cx="261571" cy="261571"/>
          </a:xfrm>
          <a:prstGeom prst="rect">
            <a:avLst/>
          </a:prstGeom>
          <a:noFill/>
          <a:ln>
            <a:noFill/>
          </a:ln>
        </p:spPr>
      </p:pic>
      <p:sp>
        <p:nvSpPr>
          <p:cNvPr id="1470" name="Google Shape;1470;p316"/>
          <p:cNvSpPr/>
          <p:nvPr/>
        </p:nvSpPr>
        <p:spPr>
          <a:xfrm>
            <a:off x="65314" y="6364514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5_Title Slide">
  <p:cSld name="25_Title Slide">
    <p:spTree>
      <p:nvGrpSpPr>
        <p:cNvPr id="1471" name="Shape 1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2" name="Google Shape;1472;p317"/>
          <p:cNvSpPr/>
          <p:nvPr/>
        </p:nvSpPr>
        <p:spPr>
          <a:xfrm>
            <a:off x="0" y="660158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3" name="Google Shape;1473;p317"/>
          <p:cNvSpPr txBox="1"/>
          <p:nvPr>
            <p:ph idx="1" type="subTitle"/>
          </p:nvPr>
        </p:nvSpPr>
        <p:spPr>
          <a:xfrm>
            <a:off x="457200" y="1460255"/>
            <a:ext cx="3763108" cy="1002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50000"/>
              </a:lnSpc>
              <a:spcBef>
                <a:spcPts val="240"/>
              </a:spcBef>
              <a:spcAft>
                <a:spcPts val="0"/>
              </a:spcAft>
              <a:buClr>
                <a:srgbClr val="5F4C3B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74" name="Google Shape;1474;p3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475" name="Google Shape;1475;p317"/>
          <p:cNvSpPr txBox="1"/>
          <p:nvPr>
            <p:ph type="ctrTitle"/>
          </p:nvPr>
        </p:nvSpPr>
        <p:spPr>
          <a:xfrm>
            <a:off x="457200" y="700910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76" name="Google Shape;1476;p317"/>
          <p:cNvSpPr txBox="1"/>
          <p:nvPr/>
        </p:nvSpPr>
        <p:spPr>
          <a:xfrm>
            <a:off x="840922" y="105400"/>
            <a:ext cx="5039833" cy="422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7BDBB"/>
              </a:buClr>
              <a:buSzPts val="1400"/>
              <a:buFont typeface="Arial"/>
              <a:buNone/>
            </a:pPr>
            <a:r>
              <a:rPr b="1" lang="en-US" sz="1400">
                <a:solidFill>
                  <a:srgbClr val="27BDB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Focused</a:t>
            </a:r>
            <a:r>
              <a:rPr lang="en-US" sz="1400">
                <a:solidFill>
                  <a:srgbClr val="B5A896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</a:t>
            </a:r>
            <a:r>
              <a:rPr lang="en-US" sz="1400">
                <a:solidFill>
                  <a:srgbClr val="B5A896"/>
                </a:solidFill>
                <a:latin typeface="Arial"/>
                <a:ea typeface="Arial"/>
                <a:cs typeface="Arial"/>
                <a:sym typeface="Arial"/>
              </a:rPr>
              <a:t>Depth </a:t>
            </a:r>
            <a:r>
              <a:rPr lang="en-US" sz="1400">
                <a:solidFill>
                  <a:srgbClr val="BBAE9D"/>
                </a:solidFill>
                <a:latin typeface="Arial"/>
                <a:ea typeface="Arial"/>
                <a:cs typeface="Arial"/>
                <a:sym typeface="Arial"/>
              </a:rPr>
              <a:t>control</a:t>
            </a:r>
            <a:r>
              <a:rPr lang="en-US" sz="1400">
                <a:solidFill>
                  <a:srgbClr val="B5A89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pic>
        <p:nvPicPr>
          <p:cNvPr id="1477" name="Google Shape;1477;p31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38530" y="209549"/>
            <a:ext cx="261571" cy="261571"/>
          </a:xfrm>
          <a:prstGeom prst="rect">
            <a:avLst/>
          </a:prstGeom>
          <a:noFill/>
          <a:ln>
            <a:noFill/>
          </a:ln>
        </p:spPr>
      </p:pic>
      <p:sp>
        <p:nvSpPr>
          <p:cNvPr id="1478" name="Google Shape;1478;p317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6_Title Slide">
  <p:cSld name="26_Title Slide">
    <p:spTree>
      <p:nvGrpSpPr>
        <p:cNvPr id="1479" name="Shape 1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0" name="Google Shape;1480;p318"/>
          <p:cNvSpPr/>
          <p:nvPr/>
        </p:nvSpPr>
        <p:spPr>
          <a:xfrm>
            <a:off x="0" y="660158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1" name="Google Shape;1481;p318"/>
          <p:cNvSpPr txBox="1"/>
          <p:nvPr>
            <p:ph idx="1" type="subTitle"/>
          </p:nvPr>
        </p:nvSpPr>
        <p:spPr>
          <a:xfrm>
            <a:off x="457200" y="1460255"/>
            <a:ext cx="3763108" cy="1002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50000"/>
              </a:lnSpc>
              <a:spcBef>
                <a:spcPts val="240"/>
              </a:spcBef>
              <a:spcAft>
                <a:spcPts val="0"/>
              </a:spcAft>
              <a:buClr>
                <a:srgbClr val="5F4C3B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82" name="Google Shape;1482;p3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483" name="Google Shape;1483;p318"/>
          <p:cNvSpPr txBox="1"/>
          <p:nvPr>
            <p:ph type="ctrTitle"/>
          </p:nvPr>
        </p:nvSpPr>
        <p:spPr>
          <a:xfrm>
            <a:off x="457200" y="700910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84" name="Google Shape;1484;p318"/>
          <p:cNvSpPr txBox="1"/>
          <p:nvPr/>
        </p:nvSpPr>
        <p:spPr>
          <a:xfrm>
            <a:off x="832758" y="113564"/>
            <a:ext cx="5039833" cy="422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BBAE9D"/>
              </a:buClr>
              <a:buSzPts val="1400"/>
              <a:buFont typeface="Arial"/>
              <a:buNone/>
            </a:pPr>
            <a:r>
              <a:rPr lang="en-US" sz="1400">
                <a:solidFill>
                  <a:srgbClr val="BBAE9D"/>
                </a:solidFill>
                <a:latin typeface="Arial"/>
                <a:ea typeface="Arial"/>
                <a:cs typeface="Arial"/>
                <a:sym typeface="Arial"/>
              </a:rPr>
              <a:t>Cold Shear Wave &amp; Hot Ultrasound</a:t>
            </a:r>
            <a:endParaRPr/>
          </a:p>
        </p:txBody>
      </p:sp>
      <p:pic>
        <p:nvPicPr>
          <p:cNvPr id="1485" name="Google Shape;1485;p31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38530" y="209549"/>
            <a:ext cx="261571" cy="261571"/>
          </a:xfrm>
          <a:prstGeom prst="rect">
            <a:avLst/>
          </a:prstGeom>
          <a:noFill/>
          <a:ln>
            <a:noFill/>
          </a:ln>
        </p:spPr>
      </p:pic>
      <p:sp>
        <p:nvSpPr>
          <p:cNvPr id="1486" name="Google Shape;1486;p318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7_Title Slide">
  <p:cSld name="27_Title Slide">
    <p:spTree>
      <p:nvGrpSpPr>
        <p:cNvPr id="1487" name="Shape 1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8" name="Google Shape;1488;p319"/>
          <p:cNvSpPr/>
          <p:nvPr/>
        </p:nvSpPr>
        <p:spPr>
          <a:xfrm>
            <a:off x="0" y="660158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9" name="Google Shape;1489;p319"/>
          <p:cNvSpPr txBox="1"/>
          <p:nvPr>
            <p:ph idx="1" type="subTitle"/>
          </p:nvPr>
        </p:nvSpPr>
        <p:spPr>
          <a:xfrm>
            <a:off x="457200" y="1460255"/>
            <a:ext cx="3763108" cy="1002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50000"/>
              </a:lnSpc>
              <a:spcBef>
                <a:spcPts val="240"/>
              </a:spcBef>
              <a:spcAft>
                <a:spcPts val="0"/>
              </a:spcAft>
              <a:buClr>
                <a:srgbClr val="5F4C3B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90" name="Google Shape;1490;p3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491" name="Google Shape;1491;p319"/>
          <p:cNvSpPr txBox="1"/>
          <p:nvPr>
            <p:ph type="ctrTitle"/>
          </p:nvPr>
        </p:nvSpPr>
        <p:spPr>
          <a:xfrm>
            <a:off x="457200" y="700910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92" name="Google Shape;1492;p319"/>
          <p:cNvSpPr txBox="1"/>
          <p:nvPr/>
        </p:nvSpPr>
        <p:spPr>
          <a:xfrm>
            <a:off x="857250" y="105400"/>
            <a:ext cx="5039833" cy="422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BBAE9D"/>
              </a:buClr>
              <a:buSzPts val="1400"/>
              <a:buFont typeface="Arial"/>
              <a:buNone/>
            </a:pPr>
            <a:r>
              <a:rPr lang="en-US" sz="1400">
                <a:solidFill>
                  <a:srgbClr val="BBAE9D"/>
                </a:solidFill>
                <a:latin typeface="Arial"/>
                <a:ea typeface="Arial"/>
                <a:cs typeface="Arial"/>
                <a:sym typeface="Arial"/>
              </a:rPr>
              <a:t>Microplasma</a:t>
            </a:r>
            <a:endParaRPr sz="1400">
              <a:solidFill>
                <a:srgbClr val="BBAE9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93" name="Google Shape;1493;p31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38530" y="209549"/>
            <a:ext cx="261571" cy="261571"/>
          </a:xfrm>
          <a:prstGeom prst="rect">
            <a:avLst/>
          </a:prstGeom>
          <a:noFill/>
          <a:ln>
            <a:noFill/>
          </a:ln>
        </p:spPr>
      </p:pic>
      <p:sp>
        <p:nvSpPr>
          <p:cNvPr id="1494" name="Google Shape;1494;p319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8_Title Slide">
  <p:cSld name="28_Title Slide">
    <p:spTree>
      <p:nvGrpSpPr>
        <p:cNvPr id="1495" name="Shape 1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6" name="Google Shape;1496;p320"/>
          <p:cNvSpPr/>
          <p:nvPr/>
        </p:nvSpPr>
        <p:spPr>
          <a:xfrm>
            <a:off x="0" y="660158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7" name="Google Shape;1497;p320"/>
          <p:cNvSpPr txBox="1"/>
          <p:nvPr>
            <p:ph idx="1" type="subTitle"/>
          </p:nvPr>
        </p:nvSpPr>
        <p:spPr>
          <a:xfrm>
            <a:off x="457200" y="1460255"/>
            <a:ext cx="3763108" cy="1002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50000"/>
              </a:lnSpc>
              <a:spcBef>
                <a:spcPts val="240"/>
              </a:spcBef>
              <a:spcAft>
                <a:spcPts val="0"/>
              </a:spcAft>
              <a:buClr>
                <a:srgbClr val="5F4C3B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98" name="Google Shape;1498;p3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499" name="Google Shape;1499;p320"/>
          <p:cNvSpPr txBox="1"/>
          <p:nvPr>
            <p:ph type="ctrTitle"/>
          </p:nvPr>
        </p:nvSpPr>
        <p:spPr>
          <a:xfrm>
            <a:off x="457200" y="700910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00" name="Google Shape;1500;p320"/>
          <p:cNvSpPr txBox="1"/>
          <p:nvPr/>
        </p:nvSpPr>
        <p:spPr>
          <a:xfrm>
            <a:off x="832758" y="113564"/>
            <a:ext cx="5039833" cy="422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BBAE9D"/>
              </a:buClr>
              <a:buSzPts val="1400"/>
              <a:buFont typeface="Arial"/>
              <a:buNone/>
            </a:pPr>
            <a:r>
              <a:rPr lang="en-US" sz="1400">
                <a:solidFill>
                  <a:srgbClr val="BBAE9D"/>
                </a:solidFill>
                <a:latin typeface="Arial"/>
                <a:ea typeface="Arial"/>
                <a:cs typeface="Arial"/>
                <a:sym typeface="Arial"/>
              </a:rPr>
              <a:t>Impact (Trans Epidermal Delivery)</a:t>
            </a:r>
            <a:endParaRPr/>
          </a:p>
        </p:txBody>
      </p:sp>
      <p:pic>
        <p:nvPicPr>
          <p:cNvPr id="1501" name="Google Shape;1501;p32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38530" y="209549"/>
            <a:ext cx="261571" cy="2615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9_Title Slide">
  <p:cSld name="29_Title Slide">
    <p:spTree>
      <p:nvGrpSpPr>
        <p:cNvPr id="1502" name="Shape 1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3" name="Google Shape;1503;p321"/>
          <p:cNvSpPr/>
          <p:nvPr/>
        </p:nvSpPr>
        <p:spPr>
          <a:xfrm>
            <a:off x="0" y="660158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4" name="Google Shape;1504;p321"/>
          <p:cNvSpPr txBox="1"/>
          <p:nvPr>
            <p:ph idx="1" type="subTitle"/>
          </p:nvPr>
        </p:nvSpPr>
        <p:spPr>
          <a:xfrm>
            <a:off x="457200" y="1460255"/>
            <a:ext cx="3763108" cy="1002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50000"/>
              </a:lnSpc>
              <a:spcBef>
                <a:spcPts val="240"/>
              </a:spcBef>
              <a:spcAft>
                <a:spcPts val="0"/>
              </a:spcAft>
              <a:buClr>
                <a:srgbClr val="5F4C3B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05" name="Google Shape;1505;p32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506" name="Google Shape;1506;p321"/>
          <p:cNvSpPr txBox="1"/>
          <p:nvPr>
            <p:ph type="ctrTitle"/>
          </p:nvPr>
        </p:nvSpPr>
        <p:spPr>
          <a:xfrm>
            <a:off x="457200" y="700910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07" name="Google Shape;1507;p321"/>
          <p:cNvSpPr txBox="1"/>
          <p:nvPr/>
        </p:nvSpPr>
        <p:spPr>
          <a:xfrm>
            <a:off x="832758" y="113564"/>
            <a:ext cx="5039833" cy="422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BBAE9D"/>
              </a:buClr>
              <a:buSzPts val="1400"/>
              <a:buFont typeface="Arial"/>
              <a:buNone/>
            </a:pPr>
            <a:r>
              <a:rPr lang="en-US" sz="1400">
                <a:solidFill>
                  <a:srgbClr val="BBAE9D"/>
                </a:solidFill>
                <a:latin typeface="Arial"/>
                <a:ea typeface="Arial"/>
                <a:cs typeface="Arial"/>
                <a:sym typeface="Arial"/>
              </a:rPr>
              <a:t>Tune Face &amp; Tune Body</a:t>
            </a:r>
            <a:endParaRPr sz="1400">
              <a:solidFill>
                <a:srgbClr val="BBAE9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08" name="Google Shape;1508;p32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38530" y="209549"/>
            <a:ext cx="261571" cy="2615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0_Title Slide">
  <p:cSld name="30_Title Slide">
    <p:spTree>
      <p:nvGrpSpPr>
        <p:cNvPr id="1509" name="Shape 1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0" name="Google Shape;1510;p322"/>
          <p:cNvSpPr/>
          <p:nvPr/>
        </p:nvSpPr>
        <p:spPr>
          <a:xfrm>
            <a:off x="0" y="474416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1" name="Google Shape;1511;p322"/>
          <p:cNvSpPr txBox="1"/>
          <p:nvPr>
            <p:ph idx="1" type="subTitle"/>
          </p:nvPr>
        </p:nvSpPr>
        <p:spPr>
          <a:xfrm>
            <a:off x="457200" y="1460255"/>
            <a:ext cx="3763108" cy="1002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50000"/>
              </a:lnSpc>
              <a:spcBef>
                <a:spcPts val="240"/>
              </a:spcBef>
              <a:spcAft>
                <a:spcPts val="0"/>
              </a:spcAft>
              <a:buClr>
                <a:srgbClr val="5F4C3B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12" name="Google Shape;1512;p3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513" name="Google Shape;1513;p322"/>
          <p:cNvSpPr txBox="1"/>
          <p:nvPr>
            <p:ph type="ctrTitle"/>
          </p:nvPr>
        </p:nvSpPr>
        <p:spPr>
          <a:xfrm>
            <a:off x="457200" y="700910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14" name="Google Shape;1514;p322"/>
          <p:cNvSpPr txBox="1"/>
          <p:nvPr/>
        </p:nvSpPr>
        <p:spPr>
          <a:xfrm>
            <a:off x="3871912" y="6283081"/>
            <a:ext cx="1400176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BACK</a:t>
            </a:r>
            <a:endParaRPr sz="16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1_Title Slide">
  <p:cSld name="31_Title Slide">
    <p:spTree>
      <p:nvGrpSpPr>
        <p:cNvPr id="1515" name="Shape 1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6" name="Google Shape;1516;p323"/>
          <p:cNvSpPr/>
          <p:nvPr/>
        </p:nvSpPr>
        <p:spPr>
          <a:xfrm>
            <a:off x="0" y="660158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7" name="Google Shape;1517;p323"/>
          <p:cNvSpPr txBox="1"/>
          <p:nvPr>
            <p:ph idx="1" type="subTitle"/>
          </p:nvPr>
        </p:nvSpPr>
        <p:spPr>
          <a:xfrm>
            <a:off x="457200" y="1460255"/>
            <a:ext cx="3763108" cy="1002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50000"/>
              </a:lnSpc>
              <a:spcBef>
                <a:spcPts val="240"/>
              </a:spcBef>
              <a:spcAft>
                <a:spcPts val="0"/>
              </a:spcAft>
              <a:buClr>
                <a:srgbClr val="5F4C3B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18" name="Google Shape;1518;p3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519" name="Google Shape;1519;p323"/>
          <p:cNvSpPr txBox="1"/>
          <p:nvPr>
            <p:ph type="ctrTitle"/>
          </p:nvPr>
        </p:nvSpPr>
        <p:spPr>
          <a:xfrm>
            <a:off x="457200" y="700910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3_Title Slide">
  <p:cSld name="33_Title Slide">
    <p:spTree>
      <p:nvGrpSpPr>
        <p:cNvPr id="1520" name="Shape 1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1" name="Google Shape;1521;p324"/>
          <p:cNvSpPr/>
          <p:nvPr/>
        </p:nvSpPr>
        <p:spPr>
          <a:xfrm>
            <a:off x="0" y="660158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2" name="Google Shape;1522;p324"/>
          <p:cNvSpPr txBox="1"/>
          <p:nvPr>
            <p:ph idx="1" type="subTitle"/>
          </p:nvPr>
        </p:nvSpPr>
        <p:spPr>
          <a:xfrm>
            <a:off x="457200" y="1460255"/>
            <a:ext cx="3763108" cy="1002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50000"/>
              </a:lnSpc>
              <a:spcBef>
                <a:spcPts val="240"/>
              </a:spcBef>
              <a:spcAft>
                <a:spcPts val="0"/>
              </a:spcAft>
              <a:buClr>
                <a:srgbClr val="5F4C3B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23" name="Google Shape;1523;p3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524" name="Google Shape;1524;p324"/>
          <p:cNvSpPr txBox="1"/>
          <p:nvPr>
            <p:ph type="ctrTitle"/>
          </p:nvPr>
        </p:nvSpPr>
        <p:spPr>
          <a:xfrm>
            <a:off x="457200" y="700910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25" name="Google Shape;1525;p324"/>
          <p:cNvSpPr txBox="1"/>
          <p:nvPr/>
        </p:nvSpPr>
        <p:spPr>
          <a:xfrm>
            <a:off x="840922" y="113564"/>
            <a:ext cx="5039833" cy="422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F4C3B"/>
              </a:buClr>
              <a:buSzPts val="1400"/>
              <a:buFont typeface="Arial"/>
              <a:buNone/>
            </a:pPr>
            <a:r>
              <a:rPr lang="en-US" sz="1400">
                <a:solidFill>
                  <a:srgbClr val="5F4C3B"/>
                </a:solidFill>
                <a:latin typeface="Open Sans"/>
                <a:ea typeface="Open Sans"/>
                <a:cs typeface="Open Sans"/>
                <a:sym typeface="Open Sans"/>
              </a:rPr>
              <a:t>Cellulite</a:t>
            </a:r>
            <a:endParaRPr/>
          </a:p>
        </p:txBody>
      </p:sp>
      <p:pic>
        <p:nvPicPr>
          <p:cNvPr id="1526" name="Google Shape;1526;p32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38530" y="209549"/>
            <a:ext cx="261571" cy="261571"/>
          </a:xfrm>
          <a:prstGeom prst="rect">
            <a:avLst/>
          </a:prstGeom>
          <a:noFill/>
          <a:ln>
            <a:noFill/>
          </a:ln>
        </p:spPr>
      </p:pic>
      <p:sp>
        <p:nvSpPr>
          <p:cNvPr id="1527" name="Google Shape;1527;p324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1_Title Slide">
  <p:cSld name="11_Title Slide">
    <p:spTree>
      <p:nvGrpSpPr>
        <p:cNvPr id="1528" name="Shape 1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9" name="Google Shape;1529;p325"/>
          <p:cNvSpPr txBox="1"/>
          <p:nvPr>
            <p:ph idx="1" type="subTitle"/>
          </p:nvPr>
        </p:nvSpPr>
        <p:spPr>
          <a:xfrm>
            <a:off x="457200" y="1222130"/>
            <a:ext cx="3763108" cy="1002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5882"/>
              </a:lnSpc>
              <a:spcBef>
                <a:spcPts val="340"/>
              </a:spcBef>
              <a:spcAft>
                <a:spcPts val="0"/>
              </a:spcAft>
              <a:buClr>
                <a:srgbClr val="5F4C3B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5F4C3B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30" name="Google Shape;1530;p32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531" name="Google Shape;1531;p325"/>
          <p:cNvSpPr/>
          <p:nvPr/>
        </p:nvSpPr>
        <p:spPr>
          <a:xfrm>
            <a:off x="0" y="422033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2" name="Google Shape;1532;p325"/>
          <p:cNvSpPr txBox="1"/>
          <p:nvPr>
            <p:ph type="ctrTitle"/>
          </p:nvPr>
        </p:nvSpPr>
        <p:spPr>
          <a:xfrm>
            <a:off x="457200" y="462785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33" name="Google Shape;1533;p325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Title Slide">
  <p:cSld name="3_Title Slide">
    <p:spTree>
      <p:nvGrpSpPr>
        <p:cNvPr id="1534" name="Shape 1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5" name="Google Shape;1535;p326"/>
          <p:cNvSpPr/>
          <p:nvPr/>
        </p:nvSpPr>
        <p:spPr>
          <a:xfrm>
            <a:off x="0" y="0"/>
            <a:ext cx="9144000" cy="1465024"/>
          </a:xfrm>
          <a:prstGeom prst="rect">
            <a:avLst/>
          </a:prstGeom>
          <a:gradFill>
            <a:gsLst>
              <a:gs pos="0">
                <a:srgbClr val="CFC8BE"/>
              </a:gs>
              <a:gs pos="46000">
                <a:srgbClr val="E5E1D6"/>
              </a:gs>
              <a:gs pos="100000">
                <a:srgbClr val="E5E1D6"/>
              </a:gs>
            </a:gsLst>
            <a:lin ang="8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36" name="Google Shape;1536;p326"/>
          <p:cNvPicPr preferRelativeResize="0"/>
          <p:nvPr/>
        </p:nvPicPr>
        <p:blipFill rotWithShape="1">
          <a:blip r:embed="rId2">
            <a:alphaModFix/>
          </a:blip>
          <a:srcRect b="0" l="0" r="-171" t="0"/>
          <a:stretch/>
        </p:blipFill>
        <p:spPr>
          <a:xfrm flipH="1">
            <a:off x="-126234" y="1437013"/>
            <a:ext cx="9393325" cy="4747355"/>
          </a:xfrm>
          <a:prstGeom prst="rect">
            <a:avLst/>
          </a:prstGeom>
          <a:noFill/>
          <a:ln>
            <a:noFill/>
          </a:ln>
        </p:spPr>
      </p:pic>
      <p:sp>
        <p:nvSpPr>
          <p:cNvPr id="1537" name="Google Shape;1537;p32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538" name="Google Shape;1538;p326"/>
          <p:cNvSpPr/>
          <p:nvPr/>
        </p:nvSpPr>
        <p:spPr>
          <a:xfrm>
            <a:off x="0" y="422033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9" name="Google Shape;1539;p326"/>
          <p:cNvSpPr txBox="1"/>
          <p:nvPr>
            <p:ph type="ctrTitle"/>
          </p:nvPr>
        </p:nvSpPr>
        <p:spPr>
          <a:xfrm>
            <a:off x="457200" y="462785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40" name="Google Shape;1540;p326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7_Title Slide">
  <p:cSld name="7_Title Slide">
    <p:spTree>
      <p:nvGrpSpPr>
        <p:cNvPr id="1541" name="Shape 1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2" name="Google Shape;1542;p32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543" name="Google Shape;1543;p32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281354" y="-8074"/>
            <a:ext cx="10298933" cy="61793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2_Title Slide">
  <p:cSld name="22_Title Slide">
    <p:spTree>
      <p:nvGrpSpPr>
        <p:cNvPr id="1544" name="Shape 1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5" name="Google Shape;1545;p32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546" name="Google Shape;1546;p328"/>
          <p:cNvSpPr/>
          <p:nvPr/>
        </p:nvSpPr>
        <p:spPr>
          <a:xfrm>
            <a:off x="0" y="462783"/>
            <a:ext cx="8532158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7" name="Google Shape;1547;p328"/>
          <p:cNvSpPr txBox="1"/>
          <p:nvPr>
            <p:ph type="ctrTitle"/>
          </p:nvPr>
        </p:nvSpPr>
        <p:spPr>
          <a:xfrm>
            <a:off x="3195225" y="505743"/>
            <a:ext cx="4896625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pic>
        <p:nvPicPr>
          <p:cNvPr id="1548" name="Google Shape;1548;p32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1482166" y="1775074"/>
            <a:ext cx="5825648" cy="44031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2_Title Slide">
  <p:cSld name="12_Title Slide">
    <p:spTree>
      <p:nvGrpSpPr>
        <p:cNvPr id="1549" name="Shape 1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0" name="Google Shape;1550;p32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551" name="Google Shape;1551;p32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1175347" y="-132405"/>
            <a:ext cx="3887890" cy="6312769"/>
          </a:xfrm>
          <a:prstGeom prst="rect">
            <a:avLst/>
          </a:prstGeom>
          <a:noFill/>
          <a:ln>
            <a:noFill/>
          </a:ln>
        </p:spPr>
      </p:pic>
      <p:sp>
        <p:nvSpPr>
          <p:cNvPr id="1552" name="Google Shape;1552;p329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6_Title Slide">
  <p:cSld name="16_Title Slide">
    <p:spTree>
      <p:nvGrpSpPr>
        <p:cNvPr id="1553" name="Shape 1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4" name="Google Shape;1554;p33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555" name="Google Shape;1555;p33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560614" y="0"/>
            <a:ext cx="10300607" cy="6180364"/>
          </a:xfrm>
          <a:prstGeom prst="rect">
            <a:avLst/>
          </a:prstGeom>
          <a:noFill/>
          <a:ln>
            <a:noFill/>
          </a:ln>
        </p:spPr>
      </p:pic>
      <p:sp>
        <p:nvSpPr>
          <p:cNvPr id="1556" name="Google Shape;1556;p330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7_Title Slide">
  <p:cSld name="17_Title Slide">
    <p:spTree>
      <p:nvGrpSpPr>
        <p:cNvPr id="1557" name="Shape 1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8" name="Google Shape;1558;p33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559" name="Google Shape;1559;p33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8709" y="0"/>
            <a:ext cx="10314215" cy="6188529"/>
          </a:xfrm>
          <a:prstGeom prst="rect">
            <a:avLst/>
          </a:prstGeom>
          <a:noFill/>
          <a:ln>
            <a:noFill/>
          </a:ln>
        </p:spPr>
      </p:pic>
      <p:sp>
        <p:nvSpPr>
          <p:cNvPr id="1560" name="Google Shape;1560;p331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Title Slide">
  <p:cSld name="5_Title Slide">
    <p:spTree>
      <p:nvGrpSpPr>
        <p:cNvPr id="1561" name="Shape 1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2" name="Google Shape;1562;p33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430820" y="-1"/>
            <a:ext cx="10341429" cy="6204857"/>
          </a:xfrm>
          <a:prstGeom prst="rect">
            <a:avLst/>
          </a:prstGeom>
          <a:noFill/>
          <a:ln>
            <a:noFill/>
          </a:ln>
        </p:spPr>
      </p:pic>
      <p:sp>
        <p:nvSpPr>
          <p:cNvPr id="1563" name="Google Shape;1563;p33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564" name="Google Shape;1564;p332"/>
          <p:cNvSpPr/>
          <p:nvPr/>
        </p:nvSpPr>
        <p:spPr>
          <a:xfrm>
            <a:off x="2861120" y="462783"/>
            <a:ext cx="5671038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5" name="Google Shape;1565;p332"/>
          <p:cNvSpPr txBox="1"/>
          <p:nvPr>
            <p:ph type="ctrTitle"/>
          </p:nvPr>
        </p:nvSpPr>
        <p:spPr>
          <a:xfrm>
            <a:off x="3195225" y="505743"/>
            <a:ext cx="4896625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66" name="Google Shape;1566;p332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8_Title Slide">
  <p:cSld name="18_Title Slide">
    <p:spTree>
      <p:nvGrpSpPr>
        <p:cNvPr id="1567" name="Shape 1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8" name="Google Shape;1568;p33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351692" y="0"/>
            <a:ext cx="10294581" cy="6176748"/>
          </a:xfrm>
          <a:prstGeom prst="rect">
            <a:avLst/>
          </a:prstGeom>
          <a:noFill/>
          <a:ln>
            <a:noFill/>
          </a:ln>
        </p:spPr>
      </p:pic>
      <p:sp>
        <p:nvSpPr>
          <p:cNvPr id="1569" name="Google Shape;1569;p33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570" name="Google Shape;1570;p333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9_Title Slide">
  <p:cSld name="19_Title Slide">
    <p:spTree>
      <p:nvGrpSpPr>
        <p:cNvPr id="1571" name="Shape 1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2" name="Google Shape;1572;p33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573" name="Google Shape;1573;p33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2510287" y="-77637"/>
            <a:ext cx="7200371" cy="6246322"/>
          </a:xfrm>
          <a:prstGeom prst="rect">
            <a:avLst/>
          </a:prstGeom>
          <a:noFill/>
          <a:ln>
            <a:noFill/>
          </a:ln>
        </p:spPr>
      </p:pic>
      <p:sp>
        <p:nvSpPr>
          <p:cNvPr id="1574" name="Google Shape;1574;p334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2_Title Slide">
  <p:cSld name="32_Title Slide">
    <p:spTree>
      <p:nvGrpSpPr>
        <p:cNvPr id="1575" name="Shape 1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" name="Google Shape;1576;p33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577" name="Google Shape;1577;p33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85064" y="-687433"/>
            <a:ext cx="435498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78" name="Google Shape;1578;p335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0_Title Slide">
  <p:cSld name="20_Title Slide">
    <p:spTree>
      <p:nvGrpSpPr>
        <p:cNvPr id="1579" name="Shape 1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0" name="Google Shape;1580;p33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581" name="Google Shape;1581;p33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2177582"/>
            <a:ext cx="9144000" cy="39950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1_Title Slide">
  <p:cSld name="21_Title Slide">
    <p:spTree>
      <p:nvGrpSpPr>
        <p:cNvPr id="1582" name="Shape 1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3" name="Google Shape;1583;p33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584" name="Google Shape;1584;p337"/>
          <p:cNvPicPr preferRelativeResize="0"/>
          <p:nvPr/>
        </p:nvPicPr>
        <p:blipFill rotWithShape="1">
          <a:blip r:embed="rId2">
            <a:alphaModFix/>
          </a:blip>
          <a:srcRect b="0" l="0" r="0" t="-17119"/>
          <a:stretch/>
        </p:blipFill>
        <p:spPr>
          <a:xfrm>
            <a:off x="0" y="2173964"/>
            <a:ext cx="9144000" cy="3995005"/>
          </a:xfrm>
          <a:prstGeom prst="rect">
            <a:avLst/>
          </a:prstGeom>
          <a:noFill/>
          <a:ln>
            <a:noFill/>
          </a:ln>
        </p:spPr>
      </p:pic>
      <p:sp>
        <p:nvSpPr>
          <p:cNvPr id="1585" name="Google Shape;1585;p337"/>
          <p:cNvSpPr/>
          <p:nvPr/>
        </p:nvSpPr>
        <p:spPr>
          <a:xfrm>
            <a:off x="0" y="422033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6" name="Google Shape;1586;p337"/>
          <p:cNvSpPr txBox="1"/>
          <p:nvPr>
            <p:ph type="ctrTitle"/>
          </p:nvPr>
        </p:nvSpPr>
        <p:spPr>
          <a:xfrm>
            <a:off x="457200" y="462785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87" name="Google Shape;1587;p337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Title Slide">
  <p:cSld name="4_Title Slide">
    <p:spTree>
      <p:nvGrpSpPr>
        <p:cNvPr id="1588" name="Shape 1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9" name="Google Shape;1589;p338"/>
          <p:cNvPicPr preferRelativeResize="0"/>
          <p:nvPr/>
        </p:nvPicPr>
        <p:blipFill rotWithShape="1">
          <a:blip r:embed="rId2">
            <a:alphaModFix/>
          </a:blip>
          <a:srcRect b="0" l="0" r="-6719" t="0"/>
          <a:stretch/>
        </p:blipFill>
        <p:spPr>
          <a:xfrm>
            <a:off x="1" y="-90714"/>
            <a:ext cx="10523916" cy="6262914"/>
          </a:xfrm>
          <a:prstGeom prst="rect">
            <a:avLst/>
          </a:prstGeom>
          <a:noFill/>
          <a:ln>
            <a:noFill/>
          </a:ln>
        </p:spPr>
      </p:pic>
      <p:sp>
        <p:nvSpPr>
          <p:cNvPr id="1590" name="Google Shape;1590;p338"/>
          <p:cNvSpPr/>
          <p:nvPr/>
        </p:nvSpPr>
        <p:spPr>
          <a:xfrm>
            <a:off x="0" y="460133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1" name="Google Shape;1591;p33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592" name="Google Shape;1592;p338"/>
          <p:cNvSpPr txBox="1"/>
          <p:nvPr>
            <p:ph type="ctrTitle"/>
          </p:nvPr>
        </p:nvSpPr>
        <p:spPr>
          <a:xfrm>
            <a:off x="3195225" y="505743"/>
            <a:ext cx="4896625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93" name="Google Shape;1593;p338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594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5" name="Google Shape;1595;p33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96" name="Google Shape;1596;p339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97" name="Google Shape;1597;p33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98" name="Google Shape;1598;p33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99" name="Google Shape;1599;p33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600" name="Google Shape;1600;p339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601" name="Shape 1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2" name="Google Shape;1602;p34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603" name="Google Shape;1603;p340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604" name="Google Shape;1604;p340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605" name="Google Shape;1605;p340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606" name="Google Shape;1606;p340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607" name="Google Shape;1607;p34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608" name="Google Shape;1608;p34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609" name="Google Shape;1609;p34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610" name="Google Shape;1610;p340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611" name="Shape 1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2" name="Google Shape;1612;p34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613" name="Google Shape;1613;p34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614" name="Google Shape;1614;p34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615" name="Google Shape;1615;p34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616" name="Google Shape;1616;p341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617" name="Shape 1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8" name="Google Shape;1618;p34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619" name="Google Shape;1619;p34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620" name="Google Shape;1620;p34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621" name="Google Shape;1621;p342"/>
          <p:cNvSpPr txBox="1"/>
          <p:nvPr/>
        </p:nvSpPr>
        <p:spPr>
          <a:xfrm>
            <a:off x="1357993" y="523512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rPr>
              <a:t>‹#›</a:t>
            </a:fld>
            <a:endParaRPr sz="1000">
              <a:solidFill>
                <a:srgbClr val="B2A594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622" name="Google Shape;1622;p342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623" name="Shape 1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4" name="Google Shape;1624;p343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625" name="Google Shape;1625;p343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626" name="Google Shape;1626;p343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627" name="Google Shape;1627;p34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628" name="Google Shape;1628;p34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629" name="Google Shape;1629;p34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630" name="Google Shape;1630;p343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631" name="Shape 1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2" name="Google Shape;1632;p344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633" name="Google Shape;1633;p344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1634" name="Google Shape;1634;p344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635" name="Google Shape;1635;p34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636" name="Google Shape;1636;p34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637" name="Google Shape;1637;p34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638" name="Google Shape;1638;p344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639" name="Shape 1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0" name="Google Shape;1640;p34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641" name="Google Shape;1641;p345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642" name="Google Shape;1642;p34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643" name="Google Shape;1643;p34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644" name="Google Shape;1644;p34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645" name="Google Shape;1645;p345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646" name="Shape 1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7" name="Google Shape;1647;p346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648" name="Google Shape;1648;p346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649" name="Google Shape;1649;p34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650" name="Google Shape;1650;p34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651" name="Google Shape;1651;p34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652" name="Google Shape;1652;p346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3" name="Google Shape;1653;p346"/>
          <p:cNvSpPr/>
          <p:nvPr/>
        </p:nvSpPr>
        <p:spPr>
          <a:xfrm>
            <a:off x="62593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WITH NO IMAGE">
  <p:cSld name="TEXT WITH NO IMAGE">
    <p:spTree>
      <p:nvGrpSpPr>
        <p:cNvPr id="1654" name="Shape 1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\\192.168.2.109\3bears_work\3 Bears Clients\Apple\Alma Lasers\ALMA GENERAL BRAND\general template PPT Alma\jpgs\top grid.jpg" id="1655" name="Google Shape;1655;p34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flipH="1" rot="10800000">
            <a:off x="0" y="-1"/>
            <a:ext cx="9144000" cy="553916"/>
          </a:xfrm>
          <a:prstGeom prst="rect">
            <a:avLst/>
          </a:prstGeom>
          <a:noFill/>
          <a:ln>
            <a:noFill/>
          </a:ln>
        </p:spPr>
      </p:pic>
      <p:sp>
        <p:nvSpPr>
          <p:cNvPr id="1656" name="Google Shape;1656;p347"/>
          <p:cNvSpPr txBox="1"/>
          <p:nvPr/>
        </p:nvSpPr>
        <p:spPr>
          <a:xfrm>
            <a:off x="859797" y="6031526"/>
            <a:ext cx="2243888" cy="3639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266666"/>
              </a:lnSpc>
              <a:spcBef>
                <a:spcPts val="0"/>
              </a:spcBef>
              <a:spcAft>
                <a:spcPts val="0"/>
              </a:spcAft>
              <a:buClr>
                <a:srgbClr val="514A77"/>
              </a:buClr>
              <a:buSzPts val="900"/>
              <a:buFont typeface="Arial"/>
              <a:buNone/>
            </a:pPr>
            <a:r>
              <a:rPr lang="en-US" sz="900">
                <a:solidFill>
                  <a:srgbClr val="514A77"/>
                </a:solidFill>
                <a:latin typeface="Calibri"/>
                <a:ea typeface="Calibri"/>
                <a:cs typeface="Calibri"/>
                <a:sym typeface="Calibri"/>
              </a:rPr>
              <a:t>© 2016 Alma Lasers, Ltd. All rights reserved</a:t>
            </a:r>
            <a:endParaRPr sz="900">
              <a:solidFill>
                <a:srgbClr val="514A7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657" name="Google Shape;1657;p347"/>
          <p:cNvCxnSpPr/>
          <p:nvPr/>
        </p:nvCxnSpPr>
        <p:spPr>
          <a:xfrm>
            <a:off x="490525" y="6017034"/>
            <a:ext cx="7985259" cy="0"/>
          </a:xfrm>
          <a:prstGeom prst="straightConnector1">
            <a:avLst/>
          </a:prstGeom>
          <a:noFill/>
          <a:ln cap="flat" cmpd="sng" w="9525">
            <a:solidFill>
              <a:srgbClr val="514A77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descr="\\192.168.2.109\3bears_work\3 Bears Clients\Apple\Alma Lasers\ALMA GENERAL BRAND\general template PPT Alma\jpgs\alma-logo.png" id="1658" name="Google Shape;1658;p3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64670" y="6211030"/>
            <a:ext cx="1008311" cy="391103"/>
          </a:xfrm>
          <a:prstGeom prst="rect">
            <a:avLst/>
          </a:prstGeom>
          <a:noFill/>
          <a:ln>
            <a:noFill/>
          </a:ln>
        </p:spPr>
      </p:pic>
      <p:sp>
        <p:nvSpPr>
          <p:cNvPr id="1659" name="Google Shape;1659;p347"/>
          <p:cNvSpPr/>
          <p:nvPr/>
        </p:nvSpPr>
        <p:spPr>
          <a:xfrm>
            <a:off x="492536" y="6159759"/>
            <a:ext cx="228434" cy="228434"/>
          </a:xfrm>
          <a:prstGeom prst="ellipse">
            <a:avLst/>
          </a:prstGeom>
          <a:solidFill>
            <a:srgbClr val="514A7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0" name="Google Shape;1660;p347"/>
          <p:cNvSpPr txBox="1"/>
          <p:nvPr/>
        </p:nvSpPr>
        <p:spPr>
          <a:xfrm>
            <a:off x="371061" y="6159759"/>
            <a:ext cx="461598" cy="1970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7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7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1" name="Google Shape;1661;p347"/>
          <p:cNvSpPr txBox="1"/>
          <p:nvPr>
            <p:ph idx="1" type="body"/>
          </p:nvPr>
        </p:nvSpPr>
        <p:spPr>
          <a:xfrm>
            <a:off x="431800" y="927100"/>
            <a:ext cx="8039100" cy="4813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35000"/>
              </a:lnSpc>
              <a:spcBef>
                <a:spcPts val="400"/>
              </a:spcBef>
              <a:spcAft>
                <a:spcPts val="0"/>
              </a:spcAft>
              <a:buClr>
                <a:srgbClr val="262626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rgbClr val="514A77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rgbClr val="514A77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rgbClr val="514A77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rgbClr val="514A77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662" name="Google Shape;1662;p347"/>
          <p:cNvSpPr txBox="1"/>
          <p:nvPr>
            <p:ph idx="2" type="body"/>
          </p:nvPr>
        </p:nvSpPr>
        <p:spPr>
          <a:xfrm>
            <a:off x="441325" y="110543"/>
            <a:ext cx="8208797" cy="3276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514A77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514A7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533400" lvl="1" marL="914400" marR="0" rtl="0" algn="l">
              <a:spcBef>
                <a:spcPts val="960"/>
              </a:spcBef>
              <a:spcAft>
                <a:spcPts val="0"/>
              </a:spcAft>
              <a:buClr>
                <a:srgbClr val="0C0C0C"/>
              </a:buClr>
              <a:buSzPts val="4800"/>
              <a:buFont typeface="Arial"/>
              <a:buChar char="–"/>
              <a:defRPr b="0" i="0" sz="4800" u="none" cap="none" strike="noStrike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533400" lvl="2" marL="1371600" marR="0" rtl="0" algn="l">
              <a:spcBef>
                <a:spcPts val="960"/>
              </a:spcBef>
              <a:spcAft>
                <a:spcPts val="0"/>
              </a:spcAft>
              <a:buClr>
                <a:srgbClr val="0C0C0C"/>
              </a:buClr>
              <a:buSzPts val="4800"/>
              <a:buFont typeface="Arial"/>
              <a:buChar char="•"/>
              <a:defRPr b="0" i="0" sz="4800" u="none" cap="none" strike="noStrike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533400" lvl="3" marL="1828800" marR="0" rtl="0" algn="l">
              <a:spcBef>
                <a:spcPts val="960"/>
              </a:spcBef>
              <a:spcAft>
                <a:spcPts val="0"/>
              </a:spcAft>
              <a:buClr>
                <a:srgbClr val="0C0C0C"/>
              </a:buClr>
              <a:buSzPts val="4800"/>
              <a:buFont typeface="Arial"/>
              <a:buChar char="–"/>
              <a:defRPr b="0" i="0" sz="4800" u="none" cap="none" strike="noStrike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533400" lvl="4" marL="2286000" marR="0" rtl="0" algn="l">
              <a:spcBef>
                <a:spcPts val="960"/>
              </a:spcBef>
              <a:spcAft>
                <a:spcPts val="0"/>
              </a:spcAft>
              <a:buClr>
                <a:srgbClr val="0C0C0C"/>
              </a:buClr>
              <a:buSzPts val="4800"/>
              <a:buFont typeface="Arial"/>
              <a:buChar char="»"/>
              <a:defRPr b="0" i="0" sz="4800" u="none" cap="none" strike="noStrike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4_Title Slide" type="title">
  <p:cSld name="TITLE">
    <p:spTree>
      <p:nvGrpSpPr>
        <p:cNvPr id="1668" name="Shape 1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" name="Google Shape;1669;p94"/>
          <p:cNvSpPr/>
          <p:nvPr/>
        </p:nvSpPr>
        <p:spPr>
          <a:xfrm>
            <a:off x="0" y="660158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0" name="Google Shape;1670;p94"/>
          <p:cNvSpPr txBox="1"/>
          <p:nvPr>
            <p:ph idx="1" type="subTitle"/>
          </p:nvPr>
        </p:nvSpPr>
        <p:spPr>
          <a:xfrm>
            <a:off x="457200" y="1460255"/>
            <a:ext cx="3763108" cy="1002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50000"/>
              </a:lnSpc>
              <a:spcBef>
                <a:spcPts val="240"/>
              </a:spcBef>
              <a:spcAft>
                <a:spcPts val="0"/>
              </a:spcAft>
              <a:buClr>
                <a:srgbClr val="5F4C3B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671" name="Google Shape;1671;p9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672" name="Google Shape;1672;p94"/>
          <p:cNvSpPr txBox="1"/>
          <p:nvPr>
            <p:ph type="ctrTitle"/>
          </p:nvPr>
        </p:nvSpPr>
        <p:spPr>
          <a:xfrm>
            <a:off x="457200" y="700910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673" name="Google Shape;1673;p94"/>
          <p:cNvSpPr txBox="1"/>
          <p:nvPr/>
        </p:nvSpPr>
        <p:spPr>
          <a:xfrm>
            <a:off x="832758" y="121728"/>
            <a:ext cx="5039833" cy="422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F4C3B"/>
              </a:buClr>
              <a:buSzPts val="1400"/>
              <a:buFont typeface="Arial"/>
              <a:buNone/>
            </a:pPr>
            <a:r>
              <a:rPr lang="en-US" sz="1400">
                <a:solidFill>
                  <a:srgbClr val="5F4C3B"/>
                </a:solidFill>
                <a:latin typeface="Open Sans"/>
                <a:ea typeface="Open Sans"/>
                <a:cs typeface="Open Sans"/>
                <a:sym typeface="Open Sans"/>
              </a:rPr>
              <a:t>Skin Resurfacing/ Rejuvenation</a:t>
            </a:r>
            <a:endParaRPr/>
          </a:p>
        </p:txBody>
      </p:sp>
      <p:pic>
        <p:nvPicPr>
          <p:cNvPr id="1674" name="Google Shape;1674;p9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38530" y="209549"/>
            <a:ext cx="261571" cy="261571"/>
          </a:xfrm>
          <a:prstGeom prst="rect">
            <a:avLst/>
          </a:prstGeom>
          <a:noFill/>
          <a:ln>
            <a:noFill/>
          </a:ln>
        </p:spPr>
      </p:pic>
      <p:sp>
        <p:nvSpPr>
          <p:cNvPr id="1675" name="Google Shape;1675;p94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1676" name="Shape 1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7" name="Google Shape;1677;p34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678" name="Google Shape;1678;p348"/>
          <p:cNvSpPr/>
          <p:nvPr/>
        </p:nvSpPr>
        <p:spPr>
          <a:xfrm>
            <a:off x="0" y="439617"/>
            <a:ext cx="8686800" cy="413239"/>
          </a:xfrm>
          <a:prstGeom prst="rect">
            <a:avLst/>
          </a:prstGeom>
          <a:solidFill>
            <a:srgbClr val="DCD5C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9" name="Google Shape;1679;p348"/>
          <p:cNvSpPr txBox="1"/>
          <p:nvPr>
            <p:ph type="ctrTitle"/>
          </p:nvPr>
        </p:nvSpPr>
        <p:spPr>
          <a:xfrm>
            <a:off x="457200" y="436409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Title Slide">
  <p:cSld name="2_Title Slide">
    <p:spTree>
      <p:nvGrpSpPr>
        <p:cNvPr id="1680" name="Shape 1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1" name="Google Shape;1681;p34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682" name="Google Shape;1682;p349"/>
          <p:cNvSpPr/>
          <p:nvPr/>
        </p:nvSpPr>
        <p:spPr>
          <a:xfrm>
            <a:off x="0" y="422033"/>
            <a:ext cx="8686800" cy="562706"/>
          </a:xfrm>
          <a:prstGeom prst="rect">
            <a:avLst/>
          </a:prstGeom>
          <a:solidFill>
            <a:srgbClr val="DCD5C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3" name="Google Shape;1683;p349"/>
          <p:cNvSpPr txBox="1"/>
          <p:nvPr>
            <p:ph type="ctrTitle"/>
          </p:nvPr>
        </p:nvSpPr>
        <p:spPr>
          <a:xfrm>
            <a:off x="457200" y="462785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_Title Slide">
  <p:cSld name="6_Title Slide">
    <p:spTree>
      <p:nvGrpSpPr>
        <p:cNvPr id="1684" name="Shape 1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5" name="Google Shape;1685;p350"/>
          <p:cNvSpPr/>
          <p:nvPr/>
        </p:nvSpPr>
        <p:spPr>
          <a:xfrm>
            <a:off x="0" y="660158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6" name="Google Shape;1686;p350"/>
          <p:cNvSpPr txBox="1"/>
          <p:nvPr>
            <p:ph idx="1" type="subTitle"/>
          </p:nvPr>
        </p:nvSpPr>
        <p:spPr>
          <a:xfrm>
            <a:off x="457200" y="1460255"/>
            <a:ext cx="3763108" cy="1002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50000"/>
              </a:lnSpc>
              <a:spcBef>
                <a:spcPts val="240"/>
              </a:spcBef>
              <a:spcAft>
                <a:spcPts val="0"/>
              </a:spcAft>
              <a:buClr>
                <a:srgbClr val="5F4C3B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687" name="Google Shape;1687;p35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688" name="Google Shape;1688;p350"/>
          <p:cNvSpPr txBox="1"/>
          <p:nvPr>
            <p:ph type="ctrTitle"/>
          </p:nvPr>
        </p:nvSpPr>
        <p:spPr>
          <a:xfrm>
            <a:off x="457200" y="700910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689" name="Google Shape;1689;p350"/>
          <p:cNvSpPr txBox="1"/>
          <p:nvPr/>
        </p:nvSpPr>
        <p:spPr>
          <a:xfrm>
            <a:off x="824594" y="105400"/>
            <a:ext cx="5039833" cy="422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55DA5"/>
              </a:buClr>
              <a:buSzPts val="1400"/>
              <a:buFont typeface="Arial"/>
              <a:buNone/>
            </a:pPr>
            <a:r>
              <a:rPr lang="en-US" sz="1400">
                <a:solidFill>
                  <a:srgbClr val="855DA5"/>
                </a:solidFill>
                <a:latin typeface="Open Sans"/>
                <a:ea typeface="Open Sans"/>
                <a:cs typeface="Open Sans"/>
                <a:sym typeface="Open Sans"/>
              </a:rPr>
              <a:t>Effective</a:t>
            </a:r>
            <a:r>
              <a:rPr lang="en-US" sz="1400">
                <a:solidFill>
                  <a:srgbClr val="B5A896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</a:t>
            </a:r>
            <a:r>
              <a:rPr lang="en-US" sz="1400">
                <a:solidFill>
                  <a:srgbClr val="B5A896"/>
                </a:solidFill>
                <a:latin typeface="Arial"/>
                <a:ea typeface="Arial"/>
                <a:cs typeface="Arial"/>
                <a:sym typeface="Arial"/>
              </a:rPr>
              <a:t>Dielectric Heating</a:t>
            </a:r>
            <a:endParaRPr/>
          </a:p>
        </p:txBody>
      </p:sp>
      <p:pic>
        <p:nvPicPr>
          <p:cNvPr id="1690" name="Google Shape;1690;p35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38530" y="209549"/>
            <a:ext cx="261571" cy="261571"/>
          </a:xfrm>
          <a:prstGeom prst="rect">
            <a:avLst/>
          </a:prstGeom>
          <a:noFill/>
          <a:ln>
            <a:noFill/>
          </a:ln>
        </p:spPr>
      </p:pic>
      <p:sp>
        <p:nvSpPr>
          <p:cNvPr id="1691" name="Google Shape;1691;p350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3_Title Slide">
  <p:cSld name="23_Title Slide">
    <p:spTree>
      <p:nvGrpSpPr>
        <p:cNvPr id="1692" name="Shape 1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3" name="Google Shape;1693;p351"/>
          <p:cNvSpPr/>
          <p:nvPr/>
        </p:nvSpPr>
        <p:spPr>
          <a:xfrm>
            <a:off x="0" y="660158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4" name="Google Shape;1694;p351"/>
          <p:cNvSpPr txBox="1"/>
          <p:nvPr>
            <p:ph idx="1" type="subTitle"/>
          </p:nvPr>
        </p:nvSpPr>
        <p:spPr>
          <a:xfrm>
            <a:off x="457200" y="1460255"/>
            <a:ext cx="3763108" cy="1002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50000"/>
              </a:lnSpc>
              <a:spcBef>
                <a:spcPts val="240"/>
              </a:spcBef>
              <a:spcAft>
                <a:spcPts val="0"/>
              </a:spcAft>
              <a:buClr>
                <a:srgbClr val="5F4C3B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695" name="Google Shape;1695;p35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696" name="Google Shape;1696;p351"/>
          <p:cNvSpPr txBox="1"/>
          <p:nvPr>
            <p:ph type="ctrTitle"/>
          </p:nvPr>
        </p:nvSpPr>
        <p:spPr>
          <a:xfrm>
            <a:off x="457200" y="700910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697" name="Google Shape;1697;p351"/>
          <p:cNvSpPr txBox="1"/>
          <p:nvPr/>
        </p:nvSpPr>
        <p:spPr>
          <a:xfrm>
            <a:off x="832758" y="105400"/>
            <a:ext cx="5039833" cy="422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E4669"/>
              </a:buClr>
              <a:buSzPts val="1400"/>
              <a:buFont typeface="Arial"/>
              <a:buNone/>
            </a:pPr>
            <a:r>
              <a:rPr b="1" lang="en-US" sz="1400">
                <a:solidFill>
                  <a:srgbClr val="4E4669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Deep</a:t>
            </a:r>
            <a:r>
              <a:rPr lang="en-US" sz="1400">
                <a:solidFill>
                  <a:srgbClr val="B5A896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</a:t>
            </a:r>
            <a:r>
              <a:rPr lang="en-US" sz="1400">
                <a:solidFill>
                  <a:srgbClr val="B5A896"/>
                </a:solidFill>
                <a:latin typeface="Arial"/>
                <a:ea typeface="Arial"/>
                <a:cs typeface="Arial"/>
                <a:sym typeface="Arial"/>
              </a:rPr>
              <a:t>Unipolar</a:t>
            </a:r>
            <a:endParaRPr/>
          </a:p>
        </p:txBody>
      </p:sp>
      <p:pic>
        <p:nvPicPr>
          <p:cNvPr id="1698" name="Google Shape;1698;p35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38530" y="209549"/>
            <a:ext cx="261571" cy="261571"/>
          </a:xfrm>
          <a:prstGeom prst="rect">
            <a:avLst/>
          </a:prstGeom>
          <a:noFill/>
          <a:ln>
            <a:noFill/>
          </a:ln>
        </p:spPr>
      </p:pic>
      <p:sp>
        <p:nvSpPr>
          <p:cNvPr id="1699" name="Google Shape;1699;p351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4_Title Slide">
  <p:cSld name="24_Title Slide">
    <p:spTree>
      <p:nvGrpSpPr>
        <p:cNvPr id="1700" name="Shape 1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1" name="Google Shape;1701;p352"/>
          <p:cNvSpPr/>
          <p:nvPr/>
        </p:nvSpPr>
        <p:spPr>
          <a:xfrm>
            <a:off x="0" y="660158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2" name="Google Shape;1702;p352"/>
          <p:cNvSpPr txBox="1"/>
          <p:nvPr>
            <p:ph idx="1" type="subTitle"/>
          </p:nvPr>
        </p:nvSpPr>
        <p:spPr>
          <a:xfrm>
            <a:off x="457200" y="1460255"/>
            <a:ext cx="3763108" cy="1002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50000"/>
              </a:lnSpc>
              <a:spcBef>
                <a:spcPts val="240"/>
              </a:spcBef>
              <a:spcAft>
                <a:spcPts val="0"/>
              </a:spcAft>
              <a:buClr>
                <a:srgbClr val="5F4C3B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703" name="Google Shape;1703;p35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704" name="Google Shape;1704;p352"/>
          <p:cNvSpPr txBox="1"/>
          <p:nvPr>
            <p:ph type="ctrTitle"/>
          </p:nvPr>
        </p:nvSpPr>
        <p:spPr>
          <a:xfrm>
            <a:off x="457200" y="700910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705" name="Google Shape;1705;p352"/>
          <p:cNvSpPr txBox="1"/>
          <p:nvPr/>
        </p:nvSpPr>
        <p:spPr>
          <a:xfrm>
            <a:off x="832758" y="105400"/>
            <a:ext cx="5039833" cy="422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9796B"/>
              </a:buClr>
              <a:buSzPts val="1400"/>
              <a:buFont typeface="Arial"/>
              <a:buNone/>
            </a:pPr>
            <a:r>
              <a:rPr b="1" lang="en-US" sz="1400">
                <a:solidFill>
                  <a:srgbClr val="89796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Powerful</a:t>
            </a:r>
            <a:r>
              <a:rPr lang="en-US" sz="1400">
                <a:solidFill>
                  <a:srgbClr val="B5A896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</a:t>
            </a:r>
            <a:r>
              <a:rPr lang="en-US" sz="1400">
                <a:solidFill>
                  <a:srgbClr val="B5A896"/>
                </a:solidFill>
                <a:latin typeface="Arial"/>
                <a:ea typeface="Arial"/>
                <a:cs typeface="Arial"/>
                <a:sym typeface="Arial"/>
              </a:rPr>
              <a:t>Impedance Matching</a:t>
            </a:r>
            <a:endParaRPr/>
          </a:p>
        </p:txBody>
      </p:sp>
      <p:pic>
        <p:nvPicPr>
          <p:cNvPr id="1706" name="Google Shape;1706;p35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38530" y="209549"/>
            <a:ext cx="261571" cy="261571"/>
          </a:xfrm>
          <a:prstGeom prst="rect">
            <a:avLst/>
          </a:prstGeom>
          <a:noFill/>
          <a:ln>
            <a:noFill/>
          </a:ln>
        </p:spPr>
      </p:pic>
      <p:sp>
        <p:nvSpPr>
          <p:cNvPr id="1707" name="Google Shape;1707;p352"/>
          <p:cNvSpPr/>
          <p:nvPr/>
        </p:nvSpPr>
        <p:spPr>
          <a:xfrm>
            <a:off x="65314" y="6364514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5_Title Slide">
  <p:cSld name="25_Title Slide">
    <p:spTree>
      <p:nvGrpSpPr>
        <p:cNvPr id="1708" name="Shape 1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9" name="Google Shape;1709;p353"/>
          <p:cNvSpPr/>
          <p:nvPr/>
        </p:nvSpPr>
        <p:spPr>
          <a:xfrm>
            <a:off x="0" y="660158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0" name="Google Shape;1710;p353"/>
          <p:cNvSpPr txBox="1"/>
          <p:nvPr>
            <p:ph idx="1" type="subTitle"/>
          </p:nvPr>
        </p:nvSpPr>
        <p:spPr>
          <a:xfrm>
            <a:off x="457200" y="1460255"/>
            <a:ext cx="3763108" cy="1002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50000"/>
              </a:lnSpc>
              <a:spcBef>
                <a:spcPts val="240"/>
              </a:spcBef>
              <a:spcAft>
                <a:spcPts val="0"/>
              </a:spcAft>
              <a:buClr>
                <a:srgbClr val="5F4C3B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711" name="Google Shape;1711;p35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712" name="Google Shape;1712;p353"/>
          <p:cNvSpPr txBox="1"/>
          <p:nvPr>
            <p:ph type="ctrTitle"/>
          </p:nvPr>
        </p:nvSpPr>
        <p:spPr>
          <a:xfrm>
            <a:off x="457200" y="700910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713" name="Google Shape;1713;p353"/>
          <p:cNvSpPr txBox="1"/>
          <p:nvPr/>
        </p:nvSpPr>
        <p:spPr>
          <a:xfrm>
            <a:off x="840922" y="105400"/>
            <a:ext cx="5039833" cy="422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7BDBB"/>
              </a:buClr>
              <a:buSzPts val="1400"/>
              <a:buFont typeface="Arial"/>
              <a:buNone/>
            </a:pPr>
            <a:r>
              <a:rPr b="1" lang="en-US" sz="1400">
                <a:solidFill>
                  <a:srgbClr val="27BDB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Focused</a:t>
            </a:r>
            <a:r>
              <a:rPr lang="en-US" sz="1400">
                <a:solidFill>
                  <a:srgbClr val="B5A896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</a:t>
            </a:r>
            <a:r>
              <a:rPr lang="en-US" sz="1400">
                <a:solidFill>
                  <a:srgbClr val="B5A896"/>
                </a:solidFill>
                <a:latin typeface="Arial"/>
                <a:ea typeface="Arial"/>
                <a:cs typeface="Arial"/>
                <a:sym typeface="Arial"/>
              </a:rPr>
              <a:t>Depth </a:t>
            </a:r>
            <a:r>
              <a:rPr lang="en-US" sz="1400">
                <a:solidFill>
                  <a:srgbClr val="BBAE9D"/>
                </a:solidFill>
                <a:latin typeface="Arial"/>
                <a:ea typeface="Arial"/>
                <a:cs typeface="Arial"/>
                <a:sym typeface="Arial"/>
              </a:rPr>
              <a:t>control</a:t>
            </a:r>
            <a:r>
              <a:rPr lang="en-US" sz="1400">
                <a:solidFill>
                  <a:srgbClr val="B5A89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pic>
        <p:nvPicPr>
          <p:cNvPr id="1714" name="Google Shape;1714;p35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38530" y="209549"/>
            <a:ext cx="261571" cy="261571"/>
          </a:xfrm>
          <a:prstGeom prst="rect">
            <a:avLst/>
          </a:prstGeom>
          <a:noFill/>
          <a:ln>
            <a:noFill/>
          </a:ln>
        </p:spPr>
      </p:pic>
      <p:sp>
        <p:nvSpPr>
          <p:cNvPr id="1715" name="Google Shape;1715;p353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6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6_Title Slide">
  <p:cSld name="26_Title Slide">
    <p:spTree>
      <p:nvGrpSpPr>
        <p:cNvPr id="1716" name="Shape 17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7" name="Google Shape;1717;p354"/>
          <p:cNvSpPr/>
          <p:nvPr/>
        </p:nvSpPr>
        <p:spPr>
          <a:xfrm>
            <a:off x="0" y="660158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8" name="Google Shape;1718;p354"/>
          <p:cNvSpPr txBox="1"/>
          <p:nvPr>
            <p:ph idx="1" type="subTitle"/>
          </p:nvPr>
        </p:nvSpPr>
        <p:spPr>
          <a:xfrm>
            <a:off x="457200" y="1460255"/>
            <a:ext cx="3763108" cy="1002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50000"/>
              </a:lnSpc>
              <a:spcBef>
                <a:spcPts val="240"/>
              </a:spcBef>
              <a:spcAft>
                <a:spcPts val="0"/>
              </a:spcAft>
              <a:buClr>
                <a:srgbClr val="5F4C3B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719" name="Google Shape;1719;p35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720" name="Google Shape;1720;p354"/>
          <p:cNvSpPr txBox="1"/>
          <p:nvPr>
            <p:ph type="ctrTitle"/>
          </p:nvPr>
        </p:nvSpPr>
        <p:spPr>
          <a:xfrm>
            <a:off x="457200" y="700910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721" name="Google Shape;1721;p354"/>
          <p:cNvSpPr txBox="1"/>
          <p:nvPr/>
        </p:nvSpPr>
        <p:spPr>
          <a:xfrm>
            <a:off x="832758" y="113564"/>
            <a:ext cx="5039833" cy="422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BBAE9D"/>
              </a:buClr>
              <a:buSzPts val="1400"/>
              <a:buFont typeface="Arial"/>
              <a:buNone/>
            </a:pPr>
            <a:r>
              <a:rPr lang="en-US" sz="1400">
                <a:solidFill>
                  <a:srgbClr val="BBAE9D"/>
                </a:solidFill>
                <a:latin typeface="Arial"/>
                <a:ea typeface="Arial"/>
                <a:cs typeface="Arial"/>
                <a:sym typeface="Arial"/>
              </a:rPr>
              <a:t>Cold Shear Wave &amp; Hot Ultrasound</a:t>
            </a:r>
            <a:endParaRPr/>
          </a:p>
        </p:txBody>
      </p:sp>
      <p:pic>
        <p:nvPicPr>
          <p:cNvPr id="1722" name="Google Shape;1722;p35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38530" y="209549"/>
            <a:ext cx="261571" cy="261571"/>
          </a:xfrm>
          <a:prstGeom prst="rect">
            <a:avLst/>
          </a:prstGeom>
          <a:noFill/>
          <a:ln>
            <a:noFill/>
          </a:ln>
        </p:spPr>
      </p:pic>
      <p:sp>
        <p:nvSpPr>
          <p:cNvPr id="1723" name="Google Shape;1723;p354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7_Title Slide">
  <p:cSld name="27_Title Slide">
    <p:spTree>
      <p:nvGrpSpPr>
        <p:cNvPr id="1724" name="Shape 1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5" name="Google Shape;1725;p355"/>
          <p:cNvSpPr/>
          <p:nvPr/>
        </p:nvSpPr>
        <p:spPr>
          <a:xfrm>
            <a:off x="0" y="660158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6" name="Google Shape;1726;p355"/>
          <p:cNvSpPr txBox="1"/>
          <p:nvPr>
            <p:ph idx="1" type="subTitle"/>
          </p:nvPr>
        </p:nvSpPr>
        <p:spPr>
          <a:xfrm>
            <a:off x="457200" y="1460255"/>
            <a:ext cx="3763108" cy="1002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50000"/>
              </a:lnSpc>
              <a:spcBef>
                <a:spcPts val="240"/>
              </a:spcBef>
              <a:spcAft>
                <a:spcPts val="0"/>
              </a:spcAft>
              <a:buClr>
                <a:srgbClr val="5F4C3B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727" name="Google Shape;1727;p35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728" name="Google Shape;1728;p355"/>
          <p:cNvSpPr txBox="1"/>
          <p:nvPr>
            <p:ph type="ctrTitle"/>
          </p:nvPr>
        </p:nvSpPr>
        <p:spPr>
          <a:xfrm>
            <a:off x="457200" y="700910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729" name="Google Shape;1729;p355"/>
          <p:cNvSpPr txBox="1"/>
          <p:nvPr/>
        </p:nvSpPr>
        <p:spPr>
          <a:xfrm>
            <a:off x="857250" y="105400"/>
            <a:ext cx="5039833" cy="422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BBAE9D"/>
              </a:buClr>
              <a:buSzPts val="1400"/>
              <a:buFont typeface="Arial"/>
              <a:buNone/>
            </a:pPr>
            <a:r>
              <a:rPr lang="en-US" sz="1400">
                <a:solidFill>
                  <a:srgbClr val="BBAE9D"/>
                </a:solidFill>
                <a:latin typeface="Arial"/>
                <a:ea typeface="Arial"/>
                <a:cs typeface="Arial"/>
                <a:sym typeface="Arial"/>
              </a:rPr>
              <a:t>Microplasma</a:t>
            </a:r>
            <a:endParaRPr sz="1400">
              <a:solidFill>
                <a:srgbClr val="BBAE9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30" name="Google Shape;1730;p35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38530" y="209549"/>
            <a:ext cx="261571" cy="261571"/>
          </a:xfrm>
          <a:prstGeom prst="rect">
            <a:avLst/>
          </a:prstGeom>
          <a:noFill/>
          <a:ln>
            <a:noFill/>
          </a:ln>
        </p:spPr>
      </p:pic>
      <p:sp>
        <p:nvSpPr>
          <p:cNvPr id="1731" name="Google Shape;1731;p355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6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8_Title Slide">
  <p:cSld name="28_Title Slide">
    <p:spTree>
      <p:nvGrpSpPr>
        <p:cNvPr id="1732" name="Shape 1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3" name="Google Shape;1733;p356"/>
          <p:cNvSpPr/>
          <p:nvPr/>
        </p:nvSpPr>
        <p:spPr>
          <a:xfrm>
            <a:off x="0" y="660158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4" name="Google Shape;1734;p356"/>
          <p:cNvSpPr txBox="1"/>
          <p:nvPr>
            <p:ph idx="1" type="subTitle"/>
          </p:nvPr>
        </p:nvSpPr>
        <p:spPr>
          <a:xfrm>
            <a:off x="457200" y="1460255"/>
            <a:ext cx="3763108" cy="1002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50000"/>
              </a:lnSpc>
              <a:spcBef>
                <a:spcPts val="240"/>
              </a:spcBef>
              <a:spcAft>
                <a:spcPts val="0"/>
              </a:spcAft>
              <a:buClr>
                <a:srgbClr val="5F4C3B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735" name="Google Shape;1735;p35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736" name="Google Shape;1736;p356"/>
          <p:cNvSpPr txBox="1"/>
          <p:nvPr>
            <p:ph type="ctrTitle"/>
          </p:nvPr>
        </p:nvSpPr>
        <p:spPr>
          <a:xfrm>
            <a:off x="457200" y="700910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737" name="Google Shape;1737;p356"/>
          <p:cNvSpPr txBox="1"/>
          <p:nvPr/>
        </p:nvSpPr>
        <p:spPr>
          <a:xfrm>
            <a:off x="832758" y="113564"/>
            <a:ext cx="5039833" cy="422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BBAE9D"/>
              </a:buClr>
              <a:buSzPts val="1400"/>
              <a:buFont typeface="Arial"/>
              <a:buNone/>
            </a:pPr>
            <a:r>
              <a:rPr lang="en-US" sz="1400">
                <a:solidFill>
                  <a:srgbClr val="BBAE9D"/>
                </a:solidFill>
                <a:latin typeface="Arial"/>
                <a:ea typeface="Arial"/>
                <a:cs typeface="Arial"/>
                <a:sym typeface="Arial"/>
              </a:rPr>
              <a:t>Impact (Trans Epidermal Delivery)</a:t>
            </a:r>
            <a:endParaRPr/>
          </a:p>
        </p:txBody>
      </p:sp>
      <p:pic>
        <p:nvPicPr>
          <p:cNvPr id="1738" name="Google Shape;1738;p35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38530" y="209549"/>
            <a:ext cx="261571" cy="2615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7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9_Title Slide">
  <p:cSld name="29_Title Slide">
    <p:spTree>
      <p:nvGrpSpPr>
        <p:cNvPr id="1739" name="Shape 1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" name="Google Shape;1740;p357"/>
          <p:cNvSpPr/>
          <p:nvPr/>
        </p:nvSpPr>
        <p:spPr>
          <a:xfrm>
            <a:off x="0" y="660158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1" name="Google Shape;1741;p357"/>
          <p:cNvSpPr txBox="1"/>
          <p:nvPr>
            <p:ph idx="1" type="subTitle"/>
          </p:nvPr>
        </p:nvSpPr>
        <p:spPr>
          <a:xfrm>
            <a:off x="457200" y="1460255"/>
            <a:ext cx="3763108" cy="1002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50000"/>
              </a:lnSpc>
              <a:spcBef>
                <a:spcPts val="240"/>
              </a:spcBef>
              <a:spcAft>
                <a:spcPts val="0"/>
              </a:spcAft>
              <a:buClr>
                <a:srgbClr val="5F4C3B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742" name="Google Shape;1742;p35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743" name="Google Shape;1743;p357"/>
          <p:cNvSpPr txBox="1"/>
          <p:nvPr>
            <p:ph type="ctrTitle"/>
          </p:nvPr>
        </p:nvSpPr>
        <p:spPr>
          <a:xfrm>
            <a:off x="457200" y="700910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744" name="Google Shape;1744;p357"/>
          <p:cNvSpPr txBox="1"/>
          <p:nvPr/>
        </p:nvSpPr>
        <p:spPr>
          <a:xfrm>
            <a:off x="832758" y="113564"/>
            <a:ext cx="5039833" cy="422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BBAE9D"/>
              </a:buClr>
              <a:buSzPts val="1400"/>
              <a:buFont typeface="Arial"/>
              <a:buNone/>
            </a:pPr>
            <a:r>
              <a:rPr lang="en-US" sz="1400">
                <a:solidFill>
                  <a:srgbClr val="BBAE9D"/>
                </a:solidFill>
                <a:latin typeface="Arial"/>
                <a:ea typeface="Arial"/>
                <a:cs typeface="Arial"/>
                <a:sym typeface="Arial"/>
              </a:rPr>
              <a:t>Tune Face &amp; Tune Body</a:t>
            </a:r>
            <a:endParaRPr sz="1400">
              <a:solidFill>
                <a:srgbClr val="BBAE9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45" name="Google Shape;1745;p35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38530" y="209549"/>
            <a:ext cx="261571" cy="2615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7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0_Title Slide">
  <p:cSld name="30_Title Slide">
    <p:spTree>
      <p:nvGrpSpPr>
        <p:cNvPr id="1746" name="Shape 1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7" name="Google Shape;1747;p358"/>
          <p:cNvSpPr/>
          <p:nvPr/>
        </p:nvSpPr>
        <p:spPr>
          <a:xfrm>
            <a:off x="0" y="474416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8" name="Google Shape;1748;p358"/>
          <p:cNvSpPr txBox="1"/>
          <p:nvPr>
            <p:ph idx="1" type="subTitle"/>
          </p:nvPr>
        </p:nvSpPr>
        <p:spPr>
          <a:xfrm>
            <a:off x="457200" y="1460255"/>
            <a:ext cx="3763108" cy="1002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50000"/>
              </a:lnSpc>
              <a:spcBef>
                <a:spcPts val="240"/>
              </a:spcBef>
              <a:spcAft>
                <a:spcPts val="0"/>
              </a:spcAft>
              <a:buClr>
                <a:srgbClr val="5F4C3B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749" name="Google Shape;1749;p35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750" name="Google Shape;1750;p358"/>
          <p:cNvSpPr txBox="1"/>
          <p:nvPr>
            <p:ph type="ctrTitle"/>
          </p:nvPr>
        </p:nvSpPr>
        <p:spPr>
          <a:xfrm>
            <a:off x="457200" y="700910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751" name="Google Shape;1751;p358"/>
          <p:cNvSpPr txBox="1"/>
          <p:nvPr/>
        </p:nvSpPr>
        <p:spPr>
          <a:xfrm>
            <a:off x="3871912" y="6283081"/>
            <a:ext cx="1400176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BACK</a:t>
            </a:r>
            <a:endParaRPr sz="16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7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1_Title Slide">
  <p:cSld name="31_Title Slide">
    <p:spTree>
      <p:nvGrpSpPr>
        <p:cNvPr id="1752" name="Shape 17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3" name="Google Shape;1753;p359"/>
          <p:cNvSpPr/>
          <p:nvPr/>
        </p:nvSpPr>
        <p:spPr>
          <a:xfrm>
            <a:off x="0" y="660158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4" name="Google Shape;1754;p359"/>
          <p:cNvSpPr txBox="1"/>
          <p:nvPr>
            <p:ph idx="1" type="subTitle"/>
          </p:nvPr>
        </p:nvSpPr>
        <p:spPr>
          <a:xfrm>
            <a:off x="457200" y="1460255"/>
            <a:ext cx="3763108" cy="1002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50000"/>
              </a:lnSpc>
              <a:spcBef>
                <a:spcPts val="240"/>
              </a:spcBef>
              <a:spcAft>
                <a:spcPts val="0"/>
              </a:spcAft>
              <a:buClr>
                <a:srgbClr val="5F4C3B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755" name="Google Shape;1755;p35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756" name="Google Shape;1756;p359"/>
          <p:cNvSpPr txBox="1"/>
          <p:nvPr>
            <p:ph type="ctrTitle"/>
          </p:nvPr>
        </p:nvSpPr>
        <p:spPr>
          <a:xfrm>
            <a:off x="457200" y="700910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3_Title Slide">
  <p:cSld name="33_Title Slide">
    <p:spTree>
      <p:nvGrpSpPr>
        <p:cNvPr id="1757" name="Shape 17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8" name="Google Shape;1758;p360"/>
          <p:cNvSpPr/>
          <p:nvPr/>
        </p:nvSpPr>
        <p:spPr>
          <a:xfrm>
            <a:off x="0" y="660158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9" name="Google Shape;1759;p360"/>
          <p:cNvSpPr txBox="1"/>
          <p:nvPr>
            <p:ph idx="1" type="subTitle"/>
          </p:nvPr>
        </p:nvSpPr>
        <p:spPr>
          <a:xfrm>
            <a:off x="457200" y="1460255"/>
            <a:ext cx="3763108" cy="1002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50000"/>
              </a:lnSpc>
              <a:spcBef>
                <a:spcPts val="240"/>
              </a:spcBef>
              <a:spcAft>
                <a:spcPts val="0"/>
              </a:spcAft>
              <a:buClr>
                <a:srgbClr val="5F4C3B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760" name="Google Shape;1760;p36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761" name="Google Shape;1761;p360"/>
          <p:cNvSpPr txBox="1"/>
          <p:nvPr>
            <p:ph type="ctrTitle"/>
          </p:nvPr>
        </p:nvSpPr>
        <p:spPr>
          <a:xfrm>
            <a:off x="457200" y="700910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762" name="Google Shape;1762;p360"/>
          <p:cNvSpPr txBox="1"/>
          <p:nvPr/>
        </p:nvSpPr>
        <p:spPr>
          <a:xfrm>
            <a:off x="840922" y="113564"/>
            <a:ext cx="5039833" cy="422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F4C3B"/>
              </a:buClr>
              <a:buSzPts val="1400"/>
              <a:buFont typeface="Arial"/>
              <a:buNone/>
            </a:pPr>
            <a:r>
              <a:rPr lang="en-US" sz="1400">
                <a:solidFill>
                  <a:srgbClr val="5F4C3B"/>
                </a:solidFill>
                <a:latin typeface="Open Sans"/>
                <a:ea typeface="Open Sans"/>
                <a:cs typeface="Open Sans"/>
                <a:sym typeface="Open Sans"/>
              </a:rPr>
              <a:t>Cellulite</a:t>
            </a:r>
            <a:endParaRPr/>
          </a:p>
        </p:txBody>
      </p:sp>
      <p:pic>
        <p:nvPicPr>
          <p:cNvPr id="1763" name="Google Shape;1763;p36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38530" y="209549"/>
            <a:ext cx="261571" cy="261571"/>
          </a:xfrm>
          <a:prstGeom prst="rect">
            <a:avLst/>
          </a:prstGeom>
          <a:noFill/>
          <a:ln>
            <a:noFill/>
          </a:ln>
        </p:spPr>
      </p:pic>
      <p:sp>
        <p:nvSpPr>
          <p:cNvPr id="1764" name="Google Shape;1764;p360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1_Title Slide">
  <p:cSld name="11_Title Slide">
    <p:spTree>
      <p:nvGrpSpPr>
        <p:cNvPr id="1765" name="Shape 1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6" name="Google Shape;1766;p361"/>
          <p:cNvSpPr txBox="1"/>
          <p:nvPr>
            <p:ph idx="1" type="subTitle"/>
          </p:nvPr>
        </p:nvSpPr>
        <p:spPr>
          <a:xfrm>
            <a:off x="457200" y="1222130"/>
            <a:ext cx="3763108" cy="1002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5882"/>
              </a:lnSpc>
              <a:spcBef>
                <a:spcPts val="340"/>
              </a:spcBef>
              <a:spcAft>
                <a:spcPts val="0"/>
              </a:spcAft>
              <a:buClr>
                <a:srgbClr val="5F4C3B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5F4C3B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767" name="Google Shape;1767;p36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768" name="Google Shape;1768;p361"/>
          <p:cNvSpPr/>
          <p:nvPr/>
        </p:nvSpPr>
        <p:spPr>
          <a:xfrm>
            <a:off x="0" y="422033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9" name="Google Shape;1769;p361"/>
          <p:cNvSpPr txBox="1"/>
          <p:nvPr>
            <p:ph type="ctrTitle"/>
          </p:nvPr>
        </p:nvSpPr>
        <p:spPr>
          <a:xfrm>
            <a:off x="457200" y="462785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770" name="Google Shape;1770;p361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Title Slide">
  <p:cSld name="3_Title Slide">
    <p:spTree>
      <p:nvGrpSpPr>
        <p:cNvPr id="1771" name="Shape 1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2" name="Google Shape;1772;p362"/>
          <p:cNvSpPr/>
          <p:nvPr/>
        </p:nvSpPr>
        <p:spPr>
          <a:xfrm>
            <a:off x="0" y="0"/>
            <a:ext cx="9144000" cy="1465024"/>
          </a:xfrm>
          <a:prstGeom prst="rect">
            <a:avLst/>
          </a:prstGeom>
          <a:gradFill>
            <a:gsLst>
              <a:gs pos="0">
                <a:srgbClr val="CFC8BE"/>
              </a:gs>
              <a:gs pos="46000">
                <a:srgbClr val="E5E1D6"/>
              </a:gs>
              <a:gs pos="100000">
                <a:srgbClr val="E5E1D6"/>
              </a:gs>
            </a:gsLst>
            <a:lin ang="8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73" name="Google Shape;1773;p362"/>
          <p:cNvPicPr preferRelativeResize="0"/>
          <p:nvPr/>
        </p:nvPicPr>
        <p:blipFill rotWithShape="1">
          <a:blip r:embed="rId2">
            <a:alphaModFix/>
          </a:blip>
          <a:srcRect b="0" l="0" r="-171" t="0"/>
          <a:stretch/>
        </p:blipFill>
        <p:spPr>
          <a:xfrm flipH="1">
            <a:off x="-126234" y="1437013"/>
            <a:ext cx="9393325" cy="4747355"/>
          </a:xfrm>
          <a:prstGeom prst="rect">
            <a:avLst/>
          </a:prstGeom>
          <a:noFill/>
          <a:ln>
            <a:noFill/>
          </a:ln>
        </p:spPr>
      </p:pic>
      <p:sp>
        <p:nvSpPr>
          <p:cNvPr id="1774" name="Google Shape;1774;p36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775" name="Google Shape;1775;p362"/>
          <p:cNvSpPr/>
          <p:nvPr/>
        </p:nvSpPr>
        <p:spPr>
          <a:xfrm>
            <a:off x="0" y="422033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6" name="Google Shape;1776;p362"/>
          <p:cNvSpPr txBox="1"/>
          <p:nvPr>
            <p:ph type="ctrTitle"/>
          </p:nvPr>
        </p:nvSpPr>
        <p:spPr>
          <a:xfrm>
            <a:off x="457200" y="462785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777" name="Google Shape;1777;p362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7_Title Slide">
  <p:cSld name="7_Title Slide">
    <p:spTree>
      <p:nvGrpSpPr>
        <p:cNvPr id="1778" name="Shape 17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9" name="Google Shape;1779;p36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780" name="Google Shape;1780;p36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281354" y="-8074"/>
            <a:ext cx="10298933" cy="61793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2_Title Slide">
  <p:cSld name="22_Title Slide">
    <p:spTree>
      <p:nvGrpSpPr>
        <p:cNvPr id="1781" name="Shape 17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2" name="Google Shape;1782;p36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783" name="Google Shape;1783;p364"/>
          <p:cNvSpPr/>
          <p:nvPr/>
        </p:nvSpPr>
        <p:spPr>
          <a:xfrm>
            <a:off x="0" y="462783"/>
            <a:ext cx="8532158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4" name="Google Shape;1784;p364"/>
          <p:cNvSpPr txBox="1"/>
          <p:nvPr>
            <p:ph type="ctrTitle"/>
          </p:nvPr>
        </p:nvSpPr>
        <p:spPr>
          <a:xfrm>
            <a:off x="3195225" y="505743"/>
            <a:ext cx="4896625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pic>
        <p:nvPicPr>
          <p:cNvPr id="1785" name="Google Shape;1785;p36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1482166" y="1775074"/>
            <a:ext cx="5825648" cy="44031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7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2_Title Slide">
  <p:cSld name="12_Title Slide">
    <p:spTree>
      <p:nvGrpSpPr>
        <p:cNvPr id="1786" name="Shape 17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7" name="Google Shape;1787;p36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788" name="Google Shape;1788;p36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1175347" y="-132405"/>
            <a:ext cx="3887890" cy="6312769"/>
          </a:xfrm>
          <a:prstGeom prst="rect">
            <a:avLst/>
          </a:prstGeom>
          <a:noFill/>
          <a:ln>
            <a:noFill/>
          </a:ln>
        </p:spPr>
      </p:pic>
      <p:sp>
        <p:nvSpPr>
          <p:cNvPr id="1789" name="Google Shape;1789;p365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6_Title Slide">
  <p:cSld name="16_Title Slide">
    <p:spTree>
      <p:nvGrpSpPr>
        <p:cNvPr id="1790" name="Shape 17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1" name="Google Shape;1791;p36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792" name="Google Shape;1792;p36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560614" y="0"/>
            <a:ext cx="10300607" cy="6180364"/>
          </a:xfrm>
          <a:prstGeom prst="rect">
            <a:avLst/>
          </a:prstGeom>
          <a:noFill/>
          <a:ln>
            <a:noFill/>
          </a:ln>
        </p:spPr>
      </p:pic>
      <p:sp>
        <p:nvSpPr>
          <p:cNvPr id="1793" name="Google Shape;1793;p366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8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7_Title Slide">
  <p:cSld name="17_Title Slide">
    <p:spTree>
      <p:nvGrpSpPr>
        <p:cNvPr id="1794" name="Shape 17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5" name="Google Shape;1795;p36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796" name="Google Shape;1796;p36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8709" y="0"/>
            <a:ext cx="10314215" cy="6188529"/>
          </a:xfrm>
          <a:prstGeom prst="rect">
            <a:avLst/>
          </a:prstGeom>
          <a:noFill/>
          <a:ln>
            <a:noFill/>
          </a:ln>
        </p:spPr>
      </p:pic>
      <p:sp>
        <p:nvSpPr>
          <p:cNvPr id="1797" name="Google Shape;1797;p367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Title Slide">
  <p:cSld name="5_Title Slide">
    <p:spTree>
      <p:nvGrpSpPr>
        <p:cNvPr id="1798" name="Shape 17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9" name="Google Shape;1799;p36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430820" y="-1"/>
            <a:ext cx="10341429" cy="6204857"/>
          </a:xfrm>
          <a:prstGeom prst="rect">
            <a:avLst/>
          </a:prstGeom>
          <a:noFill/>
          <a:ln>
            <a:noFill/>
          </a:ln>
        </p:spPr>
      </p:pic>
      <p:sp>
        <p:nvSpPr>
          <p:cNvPr id="1800" name="Google Shape;1800;p36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801" name="Google Shape;1801;p368"/>
          <p:cNvSpPr/>
          <p:nvPr/>
        </p:nvSpPr>
        <p:spPr>
          <a:xfrm>
            <a:off x="2861120" y="462783"/>
            <a:ext cx="5671038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2" name="Google Shape;1802;p368"/>
          <p:cNvSpPr txBox="1"/>
          <p:nvPr>
            <p:ph type="ctrTitle"/>
          </p:nvPr>
        </p:nvSpPr>
        <p:spPr>
          <a:xfrm>
            <a:off x="3195225" y="505743"/>
            <a:ext cx="4896625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03" name="Google Shape;1803;p368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8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8_Title Slide">
  <p:cSld name="18_Title Slide">
    <p:spTree>
      <p:nvGrpSpPr>
        <p:cNvPr id="1804" name="Shape 18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5" name="Google Shape;1805;p36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351692" y="0"/>
            <a:ext cx="10294581" cy="6176748"/>
          </a:xfrm>
          <a:prstGeom prst="rect">
            <a:avLst/>
          </a:prstGeom>
          <a:noFill/>
          <a:ln>
            <a:noFill/>
          </a:ln>
        </p:spPr>
      </p:pic>
      <p:sp>
        <p:nvSpPr>
          <p:cNvPr id="1806" name="Google Shape;1806;p36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807" name="Google Shape;1807;p369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8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9_Title Slide">
  <p:cSld name="19_Title Slide">
    <p:spTree>
      <p:nvGrpSpPr>
        <p:cNvPr id="1808" name="Shape 18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9" name="Google Shape;1809;p37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810" name="Google Shape;1810;p37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2510287" y="-77637"/>
            <a:ext cx="7200371" cy="6246322"/>
          </a:xfrm>
          <a:prstGeom prst="rect">
            <a:avLst/>
          </a:prstGeom>
          <a:noFill/>
          <a:ln>
            <a:noFill/>
          </a:ln>
        </p:spPr>
      </p:pic>
      <p:sp>
        <p:nvSpPr>
          <p:cNvPr id="1811" name="Google Shape;1811;p370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8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2_Title Slide">
  <p:cSld name="32_Title Slide">
    <p:spTree>
      <p:nvGrpSpPr>
        <p:cNvPr id="1812" name="Shape 18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3" name="Google Shape;1813;p37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814" name="Google Shape;1814;p37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85064" y="-687433"/>
            <a:ext cx="435498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15" name="Google Shape;1815;p371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8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0_Title Slide">
  <p:cSld name="20_Title Slide">
    <p:spTree>
      <p:nvGrpSpPr>
        <p:cNvPr id="1816" name="Shape 1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7" name="Google Shape;1817;p37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818" name="Google Shape;1818;p37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2177582"/>
            <a:ext cx="9144000" cy="39950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8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1_Title Slide">
  <p:cSld name="21_Title Slide">
    <p:spTree>
      <p:nvGrpSpPr>
        <p:cNvPr id="1819" name="Shape 18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0" name="Google Shape;1820;p37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821" name="Google Shape;1821;p373"/>
          <p:cNvPicPr preferRelativeResize="0"/>
          <p:nvPr/>
        </p:nvPicPr>
        <p:blipFill rotWithShape="1">
          <a:blip r:embed="rId2">
            <a:alphaModFix/>
          </a:blip>
          <a:srcRect b="0" l="0" r="0" t="-17119"/>
          <a:stretch/>
        </p:blipFill>
        <p:spPr>
          <a:xfrm>
            <a:off x="0" y="2173964"/>
            <a:ext cx="9144000" cy="3995005"/>
          </a:xfrm>
          <a:prstGeom prst="rect">
            <a:avLst/>
          </a:prstGeom>
          <a:noFill/>
          <a:ln>
            <a:noFill/>
          </a:ln>
        </p:spPr>
      </p:pic>
      <p:sp>
        <p:nvSpPr>
          <p:cNvPr id="1822" name="Google Shape;1822;p373"/>
          <p:cNvSpPr/>
          <p:nvPr/>
        </p:nvSpPr>
        <p:spPr>
          <a:xfrm>
            <a:off x="0" y="422033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3" name="Google Shape;1823;p373"/>
          <p:cNvSpPr txBox="1"/>
          <p:nvPr>
            <p:ph type="ctrTitle"/>
          </p:nvPr>
        </p:nvSpPr>
        <p:spPr>
          <a:xfrm>
            <a:off x="457200" y="462785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24" name="Google Shape;1824;p373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8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Title Slide">
  <p:cSld name="4_Title Slide">
    <p:spTree>
      <p:nvGrpSpPr>
        <p:cNvPr id="1825" name="Shape 18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6" name="Google Shape;1826;p374"/>
          <p:cNvPicPr preferRelativeResize="0"/>
          <p:nvPr/>
        </p:nvPicPr>
        <p:blipFill rotWithShape="1">
          <a:blip r:embed="rId2">
            <a:alphaModFix/>
          </a:blip>
          <a:srcRect b="0" l="0" r="-6719" t="0"/>
          <a:stretch/>
        </p:blipFill>
        <p:spPr>
          <a:xfrm>
            <a:off x="1" y="-90714"/>
            <a:ext cx="10523916" cy="6262914"/>
          </a:xfrm>
          <a:prstGeom prst="rect">
            <a:avLst/>
          </a:prstGeom>
          <a:noFill/>
          <a:ln>
            <a:noFill/>
          </a:ln>
        </p:spPr>
      </p:pic>
      <p:sp>
        <p:nvSpPr>
          <p:cNvPr id="1827" name="Google Shape;1827;p374"/>
          <p:cNvSpPr/>
          <p:nvPr/>
        </p:nvSpPr>
        <p:spPr>
          <a:xfrm>
            <a:off x="0" y="460133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8" name="Google Shape;1828;p37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829" name="Google Shape;1829;p374"/>
          <p:cNvSpPr txBox="1"/>
          <p:nvPr>
            <p:ph type="ctrTitle"/>
          </p:nvPr>
        </p:nvSpPr>
        <p:spPr>
          <a:xfrm>
            <a:off x="3195225" y="505743"/>
            <a:ext cx="4896625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30" name="Google Shape;1830;p374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8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831" name="Shape 18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" name="Google Shape;1832;p37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33" name="Google Shape;1833;p375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34" name="Google Shape;1834;p37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835" name="Google Shape;1835;p37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836" name="Google Shape;1836;p37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837" name="Google Shape;1837;p375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8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838" name="Shape 18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9" name="Google Shape;1839;p37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40" name="Google Shape;1840;p376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41" name="Google Shape;1841;p376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42" name="Google Shape;1842;p376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43" name="Google Shape;1843;p376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44" name="Google Shape;1844;p37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845" name="Google Shape;1845;p37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846" name="Google Shape;1846;p37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847" name="Google Shape;1847;p376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9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848" name="Shape 1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9" name="Google Shape;1849;p37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50" name="Google Shape;1850;p37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851" name="Google Shape;1851;p37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852" name="Google Shape;1852;p37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853" name="Google Shape;1853;p377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9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854" name="Shape 1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5" name="Google Shape;1855;p37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856" name="Google Shape;1856;p37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857" name="Google Shape;1857;p37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858" name="Google Shape;1858;p378"/>
          <p:cNvSpPr txBox="1"/>
          <p:nvPr/>
        </p:nvSpPr>
        <p:spPr>
          <a:xfrm>
            <a:off x="1357993" y="523512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rPr>
              <a:t>‹#›</a:t>
            </a:fld>
            <a:endParaRPr sz="1000">
              <a:solidFill>
                <a:srgbClr val="B2A594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859" name="Google Shape;1859;p378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9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860" name="Shape 18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1" name="Google Shape;1861;p37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62" name="Google Shape;1862;p37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63" name="Google Shape;1863;p37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64" name="Google Shape;1864;p37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865" name="Google Shape;1865;p37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866" name="Google Shape;1866;p37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867" name="Google Shape;1867;p379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9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868" name="Shape 18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9" name="Google Shape;1869;p38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70" name="Google Shape;1870;p38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1871" name="Google Shape;1871;p38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72" name="Google Shape;1872;p38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873" name="Google Shape;1873;p38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874" name="Google Shape;1874;p38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875" name="Google Shape;1875;p380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9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876" name="Shape 18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7" name="Google Shape;1877;p38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78" name="Google Shape;1878;p381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79" name="Google Shape;1879;p38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880" name="Google Shape;1880;p38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881" name="Google Shape;1881;p38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882" name="Google Shape;1882;p381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9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883" name="Shape 18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" name="Google Shape;1884;p382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85" name="Google Shape;1885;p382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86" name="Google Shape;1886;p38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887" name="Google Shape;1887;p38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888" name="Google Shape;1888;p38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889" name="Google Shape;1889;p382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0" name="Google Shape;1890;p382"/>
          <p:cNvSpPr/>
          <p:nvPr/>
        </p:nvSpPr>
        <p:spPr>
          <a:xfrm>
            <a:off x="62593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9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WITH NO IMAGE">
  <p:cSld name="TEXT WITH NO IMAGE">
    <p:spTree>
      <p:nvGrpSpPr>
        <p:cNvPr id="1891" name="Shape 18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\\192.168.2.109\3bears_work\3 Bears Clients\Apple\Alma Lasers\ALMA GENERAL BRAND\general template PPT Alma\jpgs\top grid.jpg" id="1892" name="Google Shape;1892;p38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flipH="1" rot="10800000">
            <a:off x="0" y="-1"/>
            <a:ext cx="9144000" cy="553916"/>
          </a:xfrm>
          <a:prstGeom prst="rect">
            <a:avLst/>
          </a:prstGeom>
          <a:noFill/>
          <a:ln>
            <a:noFill/>
          </a:ln>
        </p:spPr>
      </p:pic>
      <p:sp>
        <p:nvSpPr>
          <p:cNvPr id="1893" name="Google Shape;1893;p383"/>
          <p:cNvSpPr txBox="1"/>
          <p:nvPr/>
        </p:nvSpPr>
        <p:spPr>
          <a:xfrm>
            <a:off x="859797" y="6031526"/>
            <a:ext cx="2243888" cy="3639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266666"/>
              </a:lnSpc>
              <a:spcBef>
                <a:spcPts val="0"/>
              </a:spcBef>
              <a:spcAft>
                <a:spcPts val="0"/>
              </a:spcAft>
              <a:buClr>
                <a:srgbClr val="514A77"/>
              </a:buClr>
              <a:buSzPts val="900"/>
              <a:buFont typeface="Arial"/>
              <a:buNone/>
            </a:pPr>
            <a:r>
              <a:rPr lang="en-US" sz="900">
                <a:solidFill>
                  <a:srgbClr val="514A77"/>
                </a:solidFill>
                <a:latin typeface="Calibri"/>
                <a:ea typeface="Calibri"/>
                <a:cs typeface="Calibri"/>
                <a:sym typeface="Calibri"/>
              </a:rPr>
              <a:t>© 2016 Alma Lasers, Ltd. All rights reserved</a:t>
            </a:r>
            <a:endParaRPr sz="900">
              <a:solidFill>
                <a:srgbClr val="514A7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894" name="Google Shape;1894;p383"/>
          <p:cNvCxnSpPr/>
          <p:nvPr/>
        </p:nvCxnSpPr>
        <p:spPr>
          <a:xfrm>
            <a:off x="490525" y="6017034"/>
            <a:ext cx="7985259" cy="0"/>
          </a:xfrm>
          <a:prstGeom prst="straightConnector1">
            <a:avLst/>
          </a:prstGeom>
          <a:noFill/>
          <a:ln cap="flat" cmpd="sng" w="9525">
            <a:solidFill>
              <a:srgbClr val="514A77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descr="\\192.168.2.109\3bears_work\3 Bears Clients\Apple\Alma Lasers\ALMA GENERAL BRAND\general template PPT Alma\jpgs\alma-logo.png" id="1895" name="Google Shape;1895;p38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64670" y="6211030"/>
            <a:ext cx="1008311" cy="391103"/>
          </a:xfrm>
          <a:prstGeom prst="rect">
            <a:avLst/>
          </a:prstGeom>
          <a:noFill/>
          <a:ln>
            <a:noFill/>
          </a:ln>
        </p:spPr>
      </p:pic>
      <p:sp>
        <p:nvSpPr>
          <p:cNvPr id="1896" name="Google Shape;1896;p383"/>
          <p:cNvSpPr/>
          <p:nvPr/>
        </p:nvSpPr>
        <p:spPr>
          <a:xfrm>
            <a:off x="492536" y="6159759"/>
            <a:ext cx="228434" cy="228434"/>
          </a:xfrm>
          <a:prstGeom prst="ellipse">
            <a:avLst/>
          </a:prstGeom>
          <a:solidFill>
            <a:srgbClr val="514A7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7" name="Google Shape;1897;p383"/>
          <p:cNvSpPr txBox="1"/>
          <p:nvPr/>
        </p:nvSpPr>
        <p:spPr>
          <a:xfrm>
            <a:off x="371061" y="6159759"/>
            <a:ext cx="461598" cy="1970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7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7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8" name="Google Shape;1898;p383"/>
          <p:cNvSpPr txBox="1"/>
          <p:nvPr>
            <p:ph idx="1" type="body"/>
          </p:nvPr>
        </p:nvSpPr>
        <p:spPr>
          <a:xfrm>
            <a:off x="431800" y="927100"/>
            <a:ext cx="8039100" cy="4813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35000"/>
              </a:lnSpc>
              <a:spcBef>
                <a:spcPts val="400"/>
              </a:spcBef>
              <a:spcAft>
                <a:spcPts val="0"/>
              </a:spcAft>
              <a:buClr>
                <a:srgbClr val="262626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rgbClr val="514A77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rgbClr val="514A77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rgbClr val="514A77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rgbClr val="514A77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99" name="Google Shape;1899;p383"/>
          <p:cNvSpPr txBox="1"/>
          <p:nvPr>
            <p:ph idx="2" type="body"/>
          </p:nvPr>
        </p:nvSpPr>
        <p:spPr>
          <a:xfrm>
            <a:off x="441325" y="110543"/>
            <a:ext cx="8208797" cy="3276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514A77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514A7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533400" lvl="1" marL="914400" marR="0" rtl="0" algn="l">
              <a:spcBef>
                <a:spcPts val="960"/>
              </a:spcBef>
              <a:spcAft>
                <a:spcPts val="0"/>
              </a:spcAft>
              <a:buClr>
                <a:srgbClr val="0C0C0C"/>
              </a:buClr>
              <a:buSzPts val="4800"/>
              <a:buFont typeface="Arial"/>
              <a:buChar char="–"/>
              <a:defRPr b="0" i="0" sz="4800" u="none" cap="none" strike="noStrike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533400" lvl="2" marL="1371600" marR="0" rtl="0" algn="l">
              <a:spcBef>
                <a:spcPts val="960"/>
              </a:spcBef>
              <a:spcAft>
                <a:spcPts val="0"/>
              </a:spcAft>
              <a:buClr>
                <a:srgbClr val="0C0C0C"/>
              </a:buClr>
              <a:buSzPts val="4800"/>
              <a:buFont typeface="Arial"/>
              <a:buChar char="•"/>
              <a:defRPr b="0" i="0" sz="4800" u="none" cap="none" strike="noStrike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533400" lvl="3" marL="1828800" marR="0" rtl="0" algn="l">
              <a:spcBef>
                <a:spcPts val="960"/>
              </a:spcBef>
              <a:spcAft>
                <a:spcPts val="0"/>
              </a:spcAft>
              <a:buClr>
                <a:srgbClr val="0C0C0C"/>
              </a:buClr>
              <a:buSzPts val="4800"/>
              <a:buFont typeface="Arial"/>
              <a:buChar char="–"/>
              <a:defRPr b="0" i="0" sz="4800" u="none" cap="none" strike="noStrike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533400" lvl="4" marL="2286000" marR="0" rtl="0" algn="l">
              <a:spcBef>
                <a:spcPts val="960"/>
              </a:spcBef>
              <a:spcAft>
                <a:spcPts val="0"/>
              </a:spcAft>
              <a:buClr>
                <a:srgbClr val="0C0C0C"/>
              </a:buClr>
              <a:buSzPts val="4800"/>
              <a:buFont typeface="Arial"/>
              <a:buChar char="»"/>
              <a:defRPr b="0" i="0" sz="4800" u="none" cap="none" strike="noStrike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9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4_Title Slide" type="title">
  <p:cSld name="TITLE">
    <p:spTree>
      <p:nvGrpSpPr>
        <p:cNvPr id="1905" name="Shape 1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6" name="Google Shape;1906;p96"/>
          <p:cNvSpPr/>
          <p:nvPr/>
        </p:nvSpPr>
        <p:spPr>
          <a:xfrm>
            <a:off x="0" y="660158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7" name="Google Shape;1907;p96"/>
          <p:cNvSpPr txBox="1"/>
          <p:nvPr>
            <p:ph idx="1" type="subTitle"/>
          </p:nvPr>
        </p:nvSpPr>
        <p:spPr>
          <a:xfrm>
            <a:off x="457200" y="1460255"/>
            <a:ext cx="3763108" cy="1002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50000"/>
              </a:lnSpc>
              <a:spcBef>
                <a:spcPts val="240"/>
              </a:spcBef>
              <a:spcAft>
                <a:spcPts val="0"/>
              </a:spcAft>
              <a:buClr>
                <a:srgbClr val="5F4C3B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908" name="Google Shape;1908;p9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909" name="Google Shape;1909;p96"/>
          <p:cNvSpPr txBox="1"/>
          <p:nvPr>
            <p:ph type="ctrTitle"/>
          </p:nvPr>
        </p:nvSpPr>
        <p:spPr>
          <a:xfrm>
            <a:off x="457200" y="700910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910" name="Google Shape;1910;p96"/>
          <p:cNvSpPr txBox="1"/>
          <p:nvPr/>
        </p:nvSpPr>
        <p:spPr>
          <a:xfrm>
            <a:off x="832758" y="121728"/>
            <a:ext cx="5039833" cy="422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F4C3B"/>
              </a:buClr>
              <a:buSzPts val="1400"/>
              <a:buFont typeface="Arial"/>
              <a:buNone/>
            </a:pPr>
            <a:r>
              <a:rPr lang="en-US" sz="1400">
                <a:solidFill>
                  <a:srgbClr val="5F4C3B"/>
                </a:solidFill>
                <a:latin typeface="Open Sans"/>
                <a:ea typeface="Open Sans"/>
                <a:cs typeface="Open Sans"/>
                <a:sym typeface="Open Sans"/>
              </a:rPr>
              <a:t>Skin Resurfacing/ Rejuvenation</a:t>
            </a:r>
            <a:endParaRPr/>
          </a:p>
        </p:txBody>
      </p:sp>
      <p:pic>
        <p:nvPicPr>
          <p:cNvPr id="1911" name="Google Shape;1911;p9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38530" y="209549"/>
            <a:ext cx="261571" cy="261571"/>
          </a:xfrm>
          <a:prstGeom prst="rect">
            <a:avLst/>
          </a:prstGeom>
          <a:noFill/>
          <a:ln>
            <a:noFill/>
          </a:ln>
        </p:spPr>
      </p:pic>
      <p:sp>
        <p:nvSpPr>
          <p:cNvPr id="1912" name="Google Shape;1912;p96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9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8_Title Slide">
  <p:cSld name="18_Title Slide">
    <p:spTree>
      <p:nvGrpSpPr>
        <p:cNvPr id="1913" name="Shape 19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4" name="Google Shape;1914;p9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351692" y="0"/>
            <a:ext cx="10294581" cy="6176748"/>
          </a:xfrm>
          <a:prstGeom prst="rect">
            <a:avLst/>
          </a:prstGeom>
          <a:noFill/>
          <a:ln>
            <a:noFill/>
          </a:ln>
        </p:spPr>
      </p:pic>
      <p:sp>
        <p:nvSpPr>
          <p:cNvPr id="1915" name="Google Shape;1915;p9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916" name="Google Shape;1916;p97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9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1917" name="Shape 19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8" name="Google Shape;1918;p38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919" name="Google Shape;1919;p384"/>
          <p:cNvSpPr/>
          <p:nvPr/>
        </p:nvSpPr>
        <p:spPr>
          <a:xfrm>
            <a:off x="0" y="439617"/>
            <a:ext cx="8686800" cy="413239"/>
          </a:xfrm>
          <a:prstGeom prst="rect">
            <a:avLst/>
          </a:prstGeom>
          <a:solidFill>
            <a:srgbClr val="DCD5C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0" name="Google Shape;1920;p384"/>
          <p:cNvSpPr txBox="1"/>
          <p:nvPr>
            <p:ph type="ctrTitle"/>
          </p:nvPr>
        </p:nvSpPr>
        <p:spPr>
          <a:xfrm>
            <a:off x="457200" y="436409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0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Title Slide">
  <p:cSld name="2_Title Slide">
    <p:spTree>
      <p:nvGrpSpPr>
        <p:cNvPr id="1921" name="Shape 19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2" name="Google Shape;1922;p38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923" name="Google Shape;1923;p385"/>
          <p:cNvSpPr/>
          <p:nvPr/>
        </p:nvSpPr>
        <p:spPr>
          <a:xfrm>
            <a:off x="0" y="422033"/>
            <a:ext cx="8686800" cy="562706"/>
          </a:xfrm>
          <a:prstGeom prst="rect">
            <a:avLst/>
          </a:prstGeom>
          <a:solidFill>
            <a:srgbClr val="DCD5C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4" name="Google Shape;1924;p385"/>
          <p:cNvSpPr txBox="1"/>
          <p:nvPr>
            <p:ph type="ctrTitle"/>
          </p:nvPr>
        </p:nvSpPr>
        <p:spPr>
          <a:xfrm>
            <a:off x="457200" y="462785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0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_Title Slide">
  <p:cSld name="6_Title Slide">
    <p:spTree>
      <p:nvGrpSpPr>
        <p:cNvPr id="1925" name="Shape 1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6" name="Google Shape;1926;p386"/>
          <p:cNvSpPr/>
          <p:nvPr/>
        </p:nvSpPr>
        <p:spPr>
          <a:xfrm>
            <a:off x="0" y="660158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7" name="Google Shape;1927;p386"/>
          <p:cNvSpPr txBox="1"/>
          <p:nvPr>
            <p:ph idx="1" type="subTitle"/>
          </p:nvPr>
        </p:nvSpPr>
        <p:spPr>
          <a:xfrm>
            <a:off x="457200" y="1460255"/>
            <a:ext cx="3763108" cy="1002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50000"/>
              </a:lnSpc>
              <a:spcBef>
                <a:spcPts val="240"/>
              </a:spcBef>
              <a:spcAft>
                <a:spcPts val="0"/>
              </a:spcAft>
              <a:buClr>
                <a:srgbClr val="5F4C3B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928" name="Google Shape;1928;p38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929" name="Google Shape;1929;p386"/>
          <p:cNvSpPr txBox="1"/>
          <p:nvPr>
            <p:ph type="ctrTitle"/>
          </p:nvPr>
        </p:nvSpPr>
        <p:spPr>
          <a:xfrm>
            <a:off x="457200" y="700910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930" name="Google Shape;1930;p386"/>
          <p:cNvSpPr txBox="1"/>
          <p:nvPr/>
        </p:nvSpPr>
        <p:spPr>
          <a:xfrm>
            <a:off x="824594" y="105400"/>
            <a:ext cx="5039833" cy="422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55DA5"/>
              </a:buClr>
              <a:buSzPts val="1400"/>
              <a:buFont typeface="Arial"/>
              <a:buNone/>
            </a:pPr>
            <a:r>
              <a:rPr lang="en-US" sz="1400">
                <a:solidFill>
                  <a:srgbClr val="855DA5"/>
                </a:solidFill>
                <a:latin typeface="Open Sans"/>
                <a:ea typeface="Open Sans"/>
                <a:cs typeface="Open Sans"/>
                <a:sym typeface="Open Sans"/>
              </a:rPr>
              <a:t>Effective</a:t>
            </a:r>
            <a:r>
              <a:rPr lang="en-US" sz="1400">
                <a:solidFill>
                  <a:srgbClr val="B5A896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</a:t>
            </a:r>
            <a:r>
              <a:rPr lang="en-US" sz="1400">
                <a:solidFill>
                  <a:srgbClr val="B5A896"/>
                </a:solidFill>
                <a:latin typeface="Arial"/>
                <a:ea typeface="Arial"/>
                <a:cs typeface="Arial"/>
                <a:sym typeface="Arial"/>
              </a:rPr>
              <a:t>Dielectric Heating</a:t>
            </a:r>
            <a:endParaRPr/>
          </a:p>
        </p:txBody>
      </p:sp>
      <p:pic>
        <p:nvPicPr>
          <p:cNvPr id="1931" name="Google Shape;1931;p38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38530" y="209549"/>
            <a:ext cx="261571" cy="261571"/>
          </a:xfrm>
          <a:prstGeom prst="rect">
            <a:avLst/>
          </a:prstGeom>
          <a:noFill/>
          <a:ln>
            <a:noFill/>
          </a:ln>
        </p:spPr>
      </p:pic>
      <p:sp>
        <p:nvSpPr>
          <p:cNvPr id="1932" name="Google Shape;1932;p386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0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3_Title Slide">
  <p:cSld name="23_Title Slide">
    <p:spTree>
      <p:nvGrpSpPr>
        <p:cNvPr id="1933" name="Shape 19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4" name="Google Shape;1934;p387"/>
          <p:cNvSpPr/>
          <p:nvPr/>
        </p:nvSpPr>
        <p:spPr>
          <a:xfrm>
            <a:off x="0" y="660158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5" name="Google Shape;1935;p387"/>
          <p:cNvSpPr txBox="1"/>
          <p:nvPr>
            <p:ph idx="1" type="subTitle"/>
          </p:nvPr>
        </p:nvSpPr>
        <p:spPr>
          <a:xfrm>
            <a:off x="457200" y="1460255"/>
            <a:ext cx="3763108" cy="1002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50000"/>
              </a:lnSpc>
              <a:spcBef>
                <a:spcPts val="240"/>
              </a:spcBef>
              <a:spcAft>
                <a:spcPts val="0"/>
              </a:spcAft>
              <a:buClr>
                <a:srgbClr val="5F4C3B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936" name="Google Shape;1936;p38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937" name="Google Shape;1937;p387"/>
          <p:cNvSpPr txBox="1"/>
          <p:nvPr>
            <p:ph type="ctrTitle"/>
          </p:nvPr>
        </p:nvSpPr>
        <p:spPr>
          <a:xfrm>
            <a:off x="457200" y="700910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938" name="Google Shape;1938;p387"/>
          <p:cNvSpPr txBox="1"/>
          <p:nvPr/>
        </p:nvSpPr>
        <p:spPr>
          <a:xfrm>
            <a:off x="832758" y="105400"/>
            <a:ext cx="5039833" cy="422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E4669"/>
              </a:buClr>
              <a:buSzPts val="1400"/>
              <a:buFont typeface="Arial"/>
              <a:buNone/>
            </a:pPr>
            <a:r>
              <a:rPr b="1" lang="en-US" sz="1400">
                <a:solidFill>
                  <a:srgbClr val="4E4669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Deep</a:t>
            </a:r>
            <a:r>
              <a:rPr lang="en-US" sz="1400">
                <a:solidFill>
                  <a:srgbClr val="B5A896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</a:t>
            </a:r>
            <a:r>
              <a:rPr lang="en-US" sz="1400">
                <a:solidFill>
                  <a:srgbClr val="B5A896"/>
                </a:solidFill>
                <a:latin typeface="Arial"/>
                <a:ea typeface="Arial"/>
                <a:cs typeface="Arial"/>
                <a:sym typeface="Arial"/>
              </a:rPr>
              <a:t>Unipolar</a:t>
            </a:r>
            <a:endParaRPr/>
          </a:p>
        </p:txBody>
      </p:sp>
      <p:pic>
        <p:nvPicPr>
          <p:cNvPr id="1939" name="Google Shape;1939;p38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38530" y="209549"/>
            <a:ext cx="261571" cy="261571"/>
          </a:xfrm>
          <a:prstGeom prst="rect">
            <a:avLst/>
          </a:prstGeom>
          <a:noFill/>
          <a:ln>
            <a:noFill/>
          </a:ln>
        </p:spPr>
      </p:pic>
      <p:sp>
        <p:nvSpPr>
          <p:cNvPr id="1940" name="Google Shape;1940;p387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0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4_Title Slide">
  <p:cSld name="24_Title Slide">
    <p:spTree>
      <p:nvGrpSpPr>
        <p:cNvPr id="1941" name="Shape 19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2" name="Google Shape;1942;p388"/>
          <p:cNvSpPr/>
          <p:nvPr/>
        </p:nvSpPr>
        <p:spPr>
          <a:xfrm>
            <a:off x="0" y="660158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3" name="Google Shape;1943;p388"/>
          <p:cNvSpPr txBox="1"/>
          <p:nvPr>
            <p:ph idx="1" type="subTitle"/>
          </p:nvPr>
        </p:nvSpPr>
        <p:spPr>
          <a:xfrm>
            <a:off x="457200" y="1460255"/>
            <a:ext cx="3763108" cy="1002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50000"/>
              </a:lnSpc>
              <a:spcBef>
                <a:spcPts val="240"/>
              </a:spcBef>
              <a:spcAft>
                <a:spcPts val="0"/>
              </a:spcAft>
              <a:buClr>
                <a:srgbClr val="5F4C3B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944" name="Google Shape;1944;p38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945" name="Google Shape;1945;p388"/>
          <p:cNvSpPr txBox="1"/>
          <p:nvPr>
            <p:ph type="ctrTitle"/>
          </p:nvPr>
        </p:nvSpPr>
        <p:spPr>
          <a:xfrm>
            <a:off x="457200" y="700910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946" name="Google Shape;1946;p388"/>
          <p:cNvSpPr txBox="1"/>
          <p:nvPr/>
        </p:nvSpPr>
        <p:spPr>
          <a:xfrm>
            <a:off x="832758" y="105400"/>
            <a:ext cx="5039833" cy="422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9796B"/>
              </a:buClr>
              <a:buSzPts val="1400"/>
              <a:buFont typeface="Arial"/>
              <a:buNone/>
            </a:pPr>
            <a:r>
              <a:rPr b="1" lang="en-US" sz="1400">
                <a:solidFill>
                  <a:srgbClr val="89796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Powerful</a:t>
            </a:r>
            <a:r>
              <a:rPr lang="en-US" sz="1400">
                <a:solidFill>
                  <a:srgbClr val="B5A896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</a:t>
            </a:r>
            <a:r>
              <a:rPr lang="en-US" sz="1400">
                <a:solidFill>
                  <a:srgbClr val="B5A896"/>
                </a:solidFill>
                <a:latin typeface="Arial"/>
                <a:ea typeface="Arial"/>
                <a:cs typeface="Arial"/>
                <a:sym typeface="Arial"/>
              </a:rPr>
              <a:t>Impedance Matching</a:t>
            </a:r>
            <a:endParaRPr/>
          </a:p>
        </p:txBody>
      </p:sp>
      <p:pic>
        <p:nvPicPr>
          <p:cNvPr id="1947" name="Google Shape;1947;p38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38530" y="209549"/>
            <a:ext cx="261571" cy="261571"/>
          </a:xfrm>
          <a:prstGeom prst="rect">
            <a:avLst/>
          </a:prstGeom>
          <a:noFill/>
          <a:ln>
            <a:noFill/>
          </a:ln>
        </p:spPr>
      </p:pic>
      <p:sp>
        <p:nvSpPr>
          <p:cNvPr id="1948" name="Google Shape;1948;p388"/>
          <p:cNvSpPr/>
          <p:nvPr/>
        </p:nvSpPr>
        <p:spPr>
          <a:xfrm>
            <a:off x="65314" y="6364514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0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5_Title Slide">
  <p:cSld name="25_Title Slide">
    <p:spTree>
      <p:nvGrpSpPr>
        <p:cNvPr id="1949" name="Shape 1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0" name="Google Shape;1950;p389"/>
          <p:cNvSpPr/>
          <p:nvPr/>
        </p:nvSpPr>
        <p:spPr>
          <a:xfrm>
            <a:off x="0" y="660158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1" name="Google Shape;1951;p389"/>
          <p:cNvSpPr txBox="1"/>
          <p:nvPr>
            <p:ph idx="1" type="subTitle"/>
          </p:nvPr>
        </p:nvSpPr>
        <p:spPr>
          <a:xfrm>
            <a:off x="457200" y="1460255"/>
            <a:ext cx="3763108" cy="1002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50000"/>
              </a:lnSpc>
              <a:spcBef>
                <a:spcPts val="240"/>
              </a:spcBef>
              <a:spcAft>
                <a:spcPts val="0"/>
              </a:spcAft>
              <a:buClr>
                <a:srgbClr val="5F4C3B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952" name="Google Shape;1952;p38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953" name="Google Shape;1953;p389"/>
          <p:cNvSpPr txBox="1"/>
          <p:nvPr>
            <p:ph type="ctrTitle"/>
          </p:nvPr>
        </p:nvSpPr>
        <p:spPr>
          <a:xfrm>
            <a:off x="457200" y="700910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954" name="Google Shape;1954;p389"/>
          <p:cNvSpPr txBox="1"/>
          <p:nvPr/>
        </p:nvSpPr>
        <p:spPr>
          <a:xfrm>
            <a:off x="840922" y="105400"/>
            <a:ext cx="5039833" cy="422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7BDBB"/>
              </a:buClr>
              <a:buSzPts val="1400"/>
              <a:buFont typeface="Arial"/>
              <a:buNone/>
            </a:pPr>
            <a:r>
              <a:rPr b="1" lang="en-US" sz="1400">
                <a:solidFill>
                  <a:srgbClr val="27BDB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Focused</a:t>
            </a:r>
            <a:r>
              <a:rPr lang="en-US" sz="1400">
                <a:solidFill>
                  <a:srgbClr val="B5A896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</a:t>
            </a:r>
            <a:r>
              <a:rPr lang="en-US" sz="1400">
                <a:solidFill>
                  <a:srgbClr val="B5A896"/>
                </a:solidFill>
                <a:latin typeface="Arial"/>
                <a:ea typeface="Arial"/>
                <a:cs typeface="Arial"/>
                <a:sym typeface="Arial"/>
              </a:rPr>
              <a:t>Depth </a:t>
            </a:r>
            <a:r>
              <a:rPr lang="en-US" sz="1400">
                <a:solidFill>
                  <a:srgbClr val="BBAE9D"/>
                </a:solidFill>
                <a:latin typeface="Arial"/>
                <a:ea typeface="Arial"/>
                <a:cs typeface="Arial"/>
                <a:sym typeface="Arial"/>
              </a:rPr>
              <a:t>control</a:t>
            </a:r>
            <a:r>
              <a:rPr lang="en-US" sz="1400">
                <a:solidFill>
                  <a:srgbClr val="B5A89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pic>
        <p:nvPicPr>
          <p:cNvPr id="1955" name="Google Shape;1955;p38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38530" y="209549"/>
            <a:ext cx="261571" cy="261571"/>
          </a:xfrm>
          <a:prstGeom prst="rect">
            <a:avLst/>
          </a:prstGeom>
          <a:noFill/>
          <a:ln>
            <a:noFill/>
          </a:ln>
        </p:spPr>
      </p:pic>
      <p:sp>
        <p:nvSpPr>
          <p:cNvPr id="1956" name="Google Shape;1956;p389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0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6_Title Slide">
  <p:cSld name="26_Title Slide">
    <p:spTree>
      <p:nvGrpSpPr>
        <p:cNvPr id="1957" name="Shape 19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8" name="Google Shape;1958;p390"/>
          <p:cNvSpPr/>
          <p:nvPr/>
        </p:nvSpPr>
        <p:spPr>
          <a:xfrm>
            <a:off x="0" y="660158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9" name="Google Shape;1959;p390"/>
          <p:cNvSpPr txBox="1"/>
          <p:nvPr>
            <p:ph idx="1" type="subTitle"/>
          </p:nvPr>
        </p:nvSpPr>
        <p:spPr>
          <a:xfrm>
            <a:off x="457200" y="1460255"/>
            <a:ext cx="3763108" cy="1002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50000"/>
              </a:lnSpc>
              <a:spcBef>
                <a:spcPts val="240"/>
              </a:spcBef>
              <a:spcAft>
                <a:spcPts val="0"/>
              </a:spcAft>
              <a:buClr>
                <a:srgbClr val="5F4C3B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960" name="Google Shape;1960;p39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961" name="Google Shape;1961;p390"/>
          <p:cNvSpPr txBox="1"/>
          <p:nvPr>
            <p:ph type="ctrTitle"/>
          </p:nvPr>
        </p:nvSpPr>
        <p:spPr>
          <a:xfrm>
            <a:off x="457200" y="700910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962" name="Google Shape;1962;p390"/>
          <p:cNvSpPr txBox="1"/>
          <p:nvPr/>
        </p:nvSpPr>
        <p:spPr>
          <a:xfrm>
            <a:off x="832758" y="113564"/>
            <a:ext cx="5039833" cy="422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BBAE9D"/>
              </a:buClr>
              <a:buSzPts val="1400"/>
              <a:buFont typeface="Arial"/>
              <a:buNone/>
            </a:pPr>
            <a:r>
              <a:rPr lang="en-US" sz="1400">
                <a:solidFill>
                  <a:srgbClr val="BBAE9D"/>
                </a:solidFill>
                <a:latin typeface="Arial"/>
                <a:ea typeface="Arial"/>
                <a:cs typeface="Arial"/>
                <a:sym typeface="Arial"/>
              </a:rPr>
              <a:t>Cold Shear Wave &amp; Hot Ultrasound</a:t>
            </a:r>
            <a:endParaRPr/>
          </a:p>
        </p:txBody>
      </p:sp>
      <p:pic>
        <p:nvPicPr>
          <p:cNvPr id="1963" name="Google Shape;1963;p39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38530" y="209549"/>
            <a:ext cx="261571" cy="261571"/>
          </a:xfrm>
          <a:prstGeom prst="rect">
            <a:avLst/>
          </a:prstGeom>
          <a:noFill/>
          <a:ln>
            <a:noFill/>
          </a:ln>
        </p:spPr>
      </p:pic>
      <p:sp>
        <p:nvSpPr>
          <p:cNvPr id="1964" name="Google Shape;1964;p390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0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7_Title Slide">
  <p:cSld name="27_Title Slide">
    <p:spTree>
      <p:nvGrpSpPr>
        <p:cNvPr id="1965" name="Shape 19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" name="Google Shape;1966;p391"/>
          <p:cNvSpPr/>
          <p:nvPr/>
        </p:nvSpPr>
        <p:spPr>
          <a:xfrm>
            <a:off x="0" y="660158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7" name="Google Shape;1967;p391"/>
          <p:cNvSpPr txBox="1"/>
          <p:nvPr>
            <p:ph idx="1" type="subTitle"/>
          </p:nvPr>
        </p:nvSpPr>
        <p:spPr>
          <a:xfrm>
            <a:off x="457200" y="1460255"/>
            <a:ext cx="3763108" cy="1002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50000"/>
              </a:lnSpc>
              <a:spcBef>
                <a:spcPts val="240"/>
              </a:spcBef>
              <a:spcAft>
                <a:spcPts val="0"/>
              </a:spcAft>
              <a:buClr>
                <a:srgbClr val="5F4C3B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968" name="Google Shape;1968;p39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969" name="Google Shape;1969;p391"/>
          <p:cNvSpPr txBox="1"/>
          <p:nvPr>
            <p:ph type="ctrTitle"/>
          </p:nvPr>
        </p:nvSpPr>
        <p:spPr>
          <a:xfrm>
            <a:off x="457200" y="700910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970" name="Google Shape;1970;p391"/>
          <p:cNvSpPr txBox="1"/>
          <p:nvPr/>
        </p:nvSpPr>
        <p:spPr>
          <a:xfrm>
            <a:off x="857250" y="105400"/>
            <a:ext cx="5039833" cy="422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BBAE9D"/>
              </a:buClr>
              <a:buSzPts val="1400"/>
              <a:buFont typeface="Arial"/>
              <a:buNone/>
            </a:pPr>
            <a:r>
              <a:rPr lang="en-US" sz="1400">
                <a:solidFill>
                  <a:srgbClr val="BBAE9D"/>
                </a:solidFill>
                <a:latin typeface="Arial"/>
                <a:ea typeface="Arial"/>
                <a:cs typeface="Arial"/>
                <a:sym typeface="Arial"/>
              </a:rPr>
              <a:t>Microplasma</a:t>
            </a:r>
            <a:endParaRPr sz="1400">
              <a:solidFill>
                <a:srgbClr val="BBAE9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71" name="Google Shape;1971;p39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38530" y="209549"/>
            <a:ext cx="261571" cy="261571"/>
          </a:xfrm>
          <a:prstGeom prst="rect">
            <a:avLst/>
          </a:prstGeom>
          <a:noFill/>
          <a:ln>
            <a:noFill/>
          </a:ln>
        </p:spPr>
      </p:pic>
      <p:sp>
        <p:nvSpPr>
          <p:cNvPr id="1972" name="Google Shape;1972;p391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0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8_Title Slide">
  <p:cSld name="28_Title Slide">
    <p:spTree>
      <p:nvGrpSpPr>
        <p:cNvPr id="1973" name="Shape 19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4" name="Google Shape;1974;p392"/>
          <p:cNvSpPr/>
          <p:nvPr/>
        </p:nvSpPr>
        <p:spPr>
          <a:xfrm>
            <a:off x="0" y="660158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5" name="Google Shape;1975;p392"/>
          <p:cNvSpPr txBox="1"/>
          <p:nvPr>
            <p:ph idx="1" type="subTitle"/>
          </p:nvPr>
        </p:nvSpPr>
        <p:spPr>
          <a:xfrm>
            <a:off x="457200" y="1460255"/>
            <a:ext cx="3763108" cy="1002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50000"/>
              </a:lnSpc>
              <a:spcBef>
                <a:spcPts val="240"/>
              </a:spcBef>
              <a:spcAft>
                <a:spcPts val="0"/>
              </a:spcAft>
              <a:buClr>
                <a:srgbClr val="5F4C3B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976" name="Google Shape;1976;p39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977" name="Google Shape;1977;p392"/>
          <p:cNvSpPr txBox="1"/>
          <p:nvPr>
            <p:ph type="ctrTitle"/>
          </p:nvPr>
        </p:nvSpPr>
        <p:spPr>
          <a:xfrm>
            <a:off x="457200" y="700910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978" name="Google Shape;1978;p392"/>
          <p:cNvSpPr txBox="1"/>
          <p:nvPr/>
        </p:nvSpPr>
        <p:spPr>
          <a:xfrm>
            <a:off x="832758" y="113564"/>
            <a:ext cx="5039833" cy="422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BBAE9D"/>
              </a:buClr>
              <a:buSzPts val="1400"/>
              <a:buFont typeface="Arial"/>
              <a:buNone/>
            </a:pPr>
            <a:r>
              <a:rPr lang="en-US" sz="1400">
                <a:solidFill>
                  <a:srgbClr val="BBAE9D"/>
                </a:solidFill>
                <a:latin typeface="Arial"/>
                <a:ea typeface="Arial"/>
                <a:cs typeface="Arial"/>
                <a:sym typeface="Arial"/>
              </a:rPr>
              <a:t>Impact (Trans Epidermal Delivery)</a:t>
            </a:r>
            <a:endParaRPr/>
          </a:p>
        </p:txBody>
      </p:sp>
      <p:pic>
        <p:nvPicPr>
          <p:cNvPr id="1979" name="Google Shape;1979;p39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38530" y="209549"/>
            <a:ext cx="261571" cy="2615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0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9_Title Slide">
  <p:cSld name="29_Title Slide">
    <p:spTree>
      <p:nvGrpSpPr>
        <p:cNvPr id="1980" name="Shape 19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1" name="Google Shape;1981;p393"/>
          <p:cNvSpPr/>
          <p:nvPr/>
        </p:nvSpPr>
        <p:spPr>
          <a:xfrm>
            <a:off x="0" y="660158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2" name="Google Shape;1982;p393"/>
          <p:cNvSpPr txBox="1"/>
          <p:nvPr>
            <p:ph idx="1" type="subTitle"/>
          </p:nvPr>
        </p:nvSpPr>
        <p:spPr>
          <a:xfrm>
            <a:off x="457200" y="1460255"/>
            <a:ext cx="3763108" cy="1002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50000"/>
              </a:lnSpc>
              <a:spcBef>
                <a:spcPts val="240"/>
              </a:spcBef>
              <a:spcAft>
                <a:spcPts val="0"/>
              </a:spcAft>
              <a:buClr>
                <a:srgbClr val="5F4C3B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983" name="Google Shape;1983;p39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984" name="Google Shape;1984;p393"/>
          <p:cNvSpPr txBox="1"/>
          <p:nvPr>
            <p:ph type="ctrTitle"/>
          </p:nvPr>
        </p:nvSpPr>
        <p:spPr>
          <a:xfrm>
            <a:off x="457200" y="700910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985" name="Google Shape;1985;p393"/>
          <p:cNvSpPr txBox="1"/>
          <p:nvPr/>
        </p:nvSpPr>
        <p:spPr>
          <a:xfrm>
            <a:off x="832758" y="113564"/>
            <a:ext cx="5039833" cy="422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BBAE9D"/>
              </a:buClr>
              <a:buSzPts val="1400"/>
              <a:buFont typeface="Arial"/>
              <a:buNone/>
            </a:pPr>
            <a:r>
              <a:rPr lang="en-US" sz="1400">
                <a:solidFill>
                  <a:srgbClr val="BBAE9D"/>
                </a:solidFill>
                <a:latin typeface="Arial"/>
                <a:ea typeface="Arial"/>
                <a:cs typeface="Arial"/>
                <a:sym typeface="Arial"/>
              </a:rPr>
              <a:t>Tune Face &amp; Tune Body</a:t>
            </a:r>
            <a:endParaRPr sz="1400">
              <a:solidFill>
                <a:srgbClr val="BBAE9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86" name="Google Shape;1986;p39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38530" y="209549"/>
            <a:ext cx="261571" cy="2615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0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0_Title Slide">
  <p:cSld name="30_Title Slide">
    <p:spTree>
      <p:nvGrpSpPr>
        <p:cNvPr id="1987" name="Shape 19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8" name="Google Shape;1988;p394"/>
          <p:cNvSpPr/>
          <p:nvPr/>
        </p:nvSpPr>
        <p:spPr>
          <a:xfrm>
            <a:off x="0" y="474416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9" name="Google Shape;1989;p394"/>
          <p:cNvSpPr txBox="1"/>
          <p:nvPr>
            <p:ph idx="1" type="subTitle"/>
          </p:nvPr>
        </p:nvSpPr>
        <p:spPr>
          <a:xfrm>
            <a:off x="457200" y="1460255"/>
            <a:ext cx="3763108" cy="1002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50000"/>
              </a:lnSpc>
              <a:spcBef>
                <a:spcPts val="240"/>
              </a:spcBef>
              <a:spcAft>
                <a:spcPts val="0"/>
              </a:spcAft>
              <a:buClr>
                <a:srgbClr val="5F4C3B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990" name="Google Shape;1990;p39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991" name="Google Shape;1991;p394"/>
          <p:cNvSpPr txBox="1"/>
          <p:nvPr>
            <p:ph type="ctrTitle"/>
          </p:nvPr>
        </p:nvSpPr>
        <p:spPr>
          <a:xfrm>
            <a:off x="457200" y="700910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992" name="Google Shape;1992;p394"/>
          <p:cNvSpPr txBox="1"/>
          <p:nvPr/>
        </p:nvSpPr>
        <p:spPr>
          <a:xfrm>
            <a:off x="3871912" y="6283081"/>
            <a:ext cx="1400176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BACK</a:t>
            </a:r>
            <a:endParaRPr sz="16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1_Title Slide">
  <p:cSld name="31_Title Slide">
    <p:spTree>
      <p:nvGrpSpPr>
        <p:cNvPr id="1993" name="Shape 19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4" name="Google Shape;1994;p395"/>
          <p:cNvSpPr/>
          <p:nvPr/>
        </p:nvSpPr>
        <p:spPr>
          <a:xfrm>
            <a:off x="0" y="660158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5" name="Google Shape;1995;p395"/>
          <p:cNvSpPr txBox="1"/>
          <p:nvPr>
            <p:ph idx="1" type="subTitle"/>
          </p:nvPr>
        </p:nvSpPr>
        <p:spPr>
          <a:xfrm>
            <a:off x="457200" y="1460255"/>
            <a:ext cx="3763108" cy="1002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50000"/>
              </a:lnSpc>
              <a:spcBef>
                <a:spcPts val="240"/>
              </a:spcBef>
              <a:spcAft>
                <a:spcPts val="0"/>
              </a:spcAft>
              <a:buClr>
                <a:srgbClr val="5F4C3B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996" name="Google Shape;1996;p39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997" name="Google Shape;1997;p395"/>
          <p:cNvSpPr txBox="1"/>
          <p:nvPr>
            <p:ph type="ctrTitle"/>
          </p:nvPr>
        </p:nvSpPr>
        <p:spPr>
          <a:xfrm>
            <a:off x="457200" y="700910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3_Title Slide">
  <p:cSld name="33_Title Slide">
    <p:spTree>
      <p:nvGrpSpPr>
        <p:cNvPr id="1998" name="Shape 19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9" name="Google Shape;1999;p396"/>
          <p:cNvSpPr/>
          <p:nvPr/>
        </p:nvSpPr>
        <p:spPr>
          <a:xfrm>
            <a:off x="0" y="660158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0" name="Google Shape;2000;p396"/>
          <p:cNvSpPr txBox="1"/>
          <p:nvPr>
            <p:ph idx="1" type="subTitle"/>
          </p:nvPr>
        </p:nvSpPr>
        <p:spPr>
          <a:xfrm>
            <a:off x="457200" y="1460255"/>
            <a:ext cx="3763108" cy="1002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50000"/>
              </a:lnSpc>
              <a:spcBef>
                <a:spcPts val="240"/>
              </a:spcBef>
              <a:spcAft>
                <a:spcPts val="0"/>
              </a:spcAft>
              <a:buClr>
                <a:srgbClr val="5F4C3B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01" name="Google Shape;2001;p39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002" name="Google Shape;2002;p396"/>
          <p:cNvSpPr txBox="1"/>
          <p:nvPr>
            <p:ph type="ctrTitle"/>
          </p:nvPr>
        </p:nvSpPr>
        <p:spPr>
          <a:xfrm>
            <a:off x="457200" y="700910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03" name="Google Shape;2003;p396"/>
          <p:cNvSpPr txBox="1"/>
          <p:nvPr/>
        </p:nvSpPr>
        <p:spPr>
          <a:xfrm>
            <a:off x="840922" y="113564"/>
            <a:ext cx="5039833" cy="422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F4C3B"/>
              </a:buClr>
              <a:buSzPts val="1400"/>
              <a:buFont typeface="Arial"/>
              <a:buNone/>
            </a:pPr>
            <a:r>
              <a:rPr lang="en-US" sz="1400">
                <a:solidFill>
                  <a:srgbClr val="5F4C3B"/>
                </a:solidFill>
                <a:latin typeface="Open Sans"/>
                <a:ea typeface="Open Sans"/>
                <a:cs typeface="Open Sans"/>
                <a:sym typeface="Open Sans"/>
              </a:rPr>
              <a:t>Cellulite</a:t>
            </a:r>
            <a:endParaRPr/>
          </a:p>
        </p:txBody>
      </p:sp>
      <p:pic>
        <p:nvPicPr>
          <p:cNvPr id="2004" name="Google Shape;2004;p39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38530" y="209549"/>
            <a:ext cx="261571" cy="261571"/>
          </a:xfrm>
          <a:prstGeom prst="rect">
            <a:avLst/>
          </a:prstGeom>
          <a:noFill/>
          <a:ln>
            <a:noFill/>
          </a:ln>
        </p:spPr>
      </p:pic>
      <p:sp>
        <p:nvSpPr>
          <p:cNvPr id="2005" name="Google Shape;2005;p396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1_Title Slide">
  <p:cSld name="11_Title Slide">
    <p:spTree>
      <p:nvGrpSpPr>
        <p:cNvPr id="2006" name="Shape 20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" name="Google Shape;2007;p397"/>
          <p:cNvSpPr txBox="1"/>
          <p:nvPr>
            <p:ph idx="1" type="subTitle"/>
          </p:nvPr>
        </p:nvSpPr>
        <p:spPr>
          <a:xfrm>
            <a:off x="457200" y="1222130"/>
            <a:ext cx="3763108" cy="1002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5882"/>
              </a:lnSpc>
              <a:spcBef>
                <a:spcPts val="340"/>
              </a:spcBef>
              <a:spcAft>
                <a:spcPts val="0"/>
              </a:spcAft>
              <a:buClr>
                <a:srgbClr val="5F4C3B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5F4C3B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08" name="Google Shape;2008;p39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009" name="Google Shape;2009;p397"/>
          <p:cNvSpPr/>
          <p:nvPr/>
        </p:nvSpPr>
        <p:spPr>
          <a:xfrm>
            <a:off x="0" y="422033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0" name="Google Shape;2010;p397"/>
          <p:cNvSpPr txBox="1"/>
          <p:nvPr>
            <p:ph type="ctrTitle"/>
          </p:nvPr>
        </p:nvSpPr>
        <p:spPr>
          <a:xfrm>
            <a:off x="457200" y="462785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11" name="Google Shape;2011;p397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Title Slide">
  <p:cSld name="3_Title Slide">
    <p:spTree>
      <p:nvGrpSpPr>
        <p:cNvPr id="2012" name="Shape 20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3" name="Google Shape;2013;p398"/>
          <p:cNvSpPr/>
          <p:nvPr/>
        </p:nvSpPr>
        <p:spPr>
          <a:xfrm>
            <a:off x="0" y="0"/>
            <a:ext cx="9144000" cy="1465024"/>
          </a:xfrm>
          <a:prstGeom prst="rect">
            <a:avLst/>
          </a:prstGeom>
          <a:gradFill>
            <a:gsLst>
              <a:gs pos="0">
                <a:srgbClr val="CFC8BE"/>
              </a:gs>
              <a:gs pos="46000">
                <a:srgbClr val="E5E1D6"/>
              </a:gs>
              <a:gs pos="100000">
                <a:srgbClr val="E5E1D6"/>
              </a:gs>
            </a:gsLst>
            <a:lin ang="8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14" name="Google Shape;2014;p398"/>
          <p:cNvPicPr preferRelativeResize="0"/>
          <p:nvPr/>
        </p:nvPicPr>
        <p:blipFill rotWithShape="1">
          <a:blip r:embed="rId2">
            <a:alphaModFix/>
          </a:blip>
          <a:srcRect b="0" l="0" r="-171" t="0"/>
          <a:stretch/>
        </p:blipFill>
        <p:spPr>
          <a:xfrm flipH="1">
            <a:off x="-126234" y="1437013"/>
            <a:ext cx="9393325" cy="4747355"/>
          </a:xfrm>
          <a:prstGeom prst="rect">
            <a:avLst/>
          </a:prstGeom>
          <a:noFill/>
          <a:ln>
            <a:noFill/>
          </a:ln>
        </p:spPr>
      </p:pic>
      <p:sp>
        <p:nvSpPr>
          <p:cNvPr id="2015" name="Google Shape;2015;p39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016" name="Google Shape;2016;p398"/>
          <p:cNvSpPr/>
          <p:nvPr/>
        </p:nvSpPr>
        <p:spPr>
          <a:xfrm>
            <a:off x="0" y="422033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7" name="Google Shape;2017;p398"/>
          <p:cNvSpPr txBox="1"/>
          <p:nvPr>
            <p:ph type="ctrTitle"/>
          </p:nvPr>
        </p:nvSpPr>
        <p:spPr>
          <a:xfrm>
            <a:off x="457200" y="462785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18" name="Google Shape;2018;p398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7_Title Slide">
  <p:cSld name="7_Title Slide">
    <p:spTree>
      <p:nvGrpSpPr>
        <p:cNvPr id="2019" name="Shape 20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0" name="Google Shape;2020;p39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021" name="Google Shape;2021;p39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281354" y="-8074"/>
            <a:ext cx="10298933" cy="61793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2_Title Slide">
  <p:cSld name="22_Title Slide">
    <p:spTree>
      <p:nvGrpSpPr>
        <p:cNvPr id="2022" name="Shape 20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3" name="Google Shape;2023;p40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024" name="Google Shape;2024;p400"/>
          <p:cNvSpPr/>
          <p:nvPr/>
        </p:nvSpPr>
        <p:spPr>
          <a:xfrm>
            <a:off x="0" y="462783"/>
            <a:ext cx="8532158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5" name="Google Shape;2025;p400"/>
          <p:cNvSpPr txBox="1"/>
          <p:nvPr>
            <p:ph type="ctrTitle"/>
          </p:nvPr>
        </p:nvSpPr>
        <p:spPr>
          <a:xfrm>
            <a:off x="3195225" y="505743"/>
            <a:ext cx="4896625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pic>
        <p:nvPicPr>
          <p:cNvPr id="2026" name="Google Shape;2026;p40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1482166" y="1775074"/>
            <a:ext cx="5825648" cy="44031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2_Title Slide">
  <p:cSld name="12_Title Slide">
    <p:spTree>
      <p:nvGrpSpPr>
        <p:cNvPr id="2027" name="Shape 20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8" name="Google Shape;2028;p40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029" name="Google Shape;2029;p40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1175347" y="-132405"/>
            <a:ext cx="3887890" cy="6312769"/>
          </a:xfrm>
          <a:prstGeom prst="rect">
            <a:avLst/>
          </a:prstGeom>
          <a:noFill/>
          <a:ln>
            <a:noFill/>
          </a:ln>
        </p:spPr>
      </p:pic>
      <p:sp>
        <p:nvSpPr>
          <p:cNvPr id="2030" name="Google Shape;2030;p401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6_Title Slide">
  <p:cSld name="16_Title Slide">
    <p:spTree>
      <p:nvGrpSpPr>
        <p:cNvPr id="2031" name="Shape 20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2" name="Google Shape;2032;p40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033" name="Google Shape;2033;p40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560614" y="0"/>
            <a:ext cx="10300607" cy="6180364"/>
          </a:xfrm>
          <a:prstGeom prst="rect">
            <a:avLst/>
          </a:prstGeom>
          <a:noFill/>
          <a:ln>
            <a:noFill/>
          </a:ln>
        </p:spPr>
      </p:pic>
      <p:sp>
        <p:nvSpPr>
          <p:cNvPr id="2034" name="Google Shape;2034;p402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7_Title Slide">
  <p:cSld name="17_Title Slide">
    <p:spTree>
      <p:nvGrpSpPr>
        <p:cNvPr id="2035" name="Shape 20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6" name="Google Shape;2036;p40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037" name="Google Shape;2037;p40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8709" y="0"/>
            <a:ext cx="10314215" cy="6188529"/>
          </a:xfrm>
          <a:prstGeom prst="rect">
            <a:avLst/>
          </a:prstGeom>
          <a:noFill/>
          <a:ln>
            <a:noFill/>
          </a:ln>
        </p:spPr>
      </p:pic>
      <p:sp>
        <p:nvSpPr>
          <p:cNvPr id="2038" name="Google Shape;2038;p403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Title Slide">
  <p:cSld name="5_Title Slide">
    <p:spTree>
      <p:nvGrpSpPr>
        <p:cNvPr id="2039" name="Shape 20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0" name="Google Shape;2040;p40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430820" y="-1"/>
            <a:ext cx="10341429" cy="6204857"/>
          </a:xfrm>
          <a:prstGeom prst="rect">
            <a:avLst/>
          </a:prstGeom>
          <a:noFill/>
          <a:ln>
            <a:noFill/>
          </a:ln>
        </p:spPr>
      </p:pic>
      <p:sp>
        <p:nvSpPr>
          <p:cNvPr id="2041" name="Google Shape;2041;p40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042" name="Google Shape;2042;p404"/>
          <p:cNvSpPr/>
          <p:nvPr/>
        </p:nvSpPr>
        <p:spPr>
          <a:xfrm>
            <a:off x="2861120" y="462783"/>
            <a:ext cx="5671038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3" name="Google Shape;2043;p404"/>
          <p:cNvSpPr txBox="1"/>
          <p:nvPr>
            <p:ph type="ctrTitle"/>
          </p:nvPr>
        </p:nvSpPr>
        <p:spPr>
          <a:xfrm>
            <a:off x="3195225" y="505743"/>
            <a:ext cx="4896625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44" name="Google Shape;2044;p404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9_Title Slide">
  <p:cSld name="19_Title Slide">
    <p:spTree>
      <p:nvGrpSpPr>
        <p:cNvPr id="2045" name="Shape 20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6" name="Google Shape;2046;p40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047" name="Google Shape;2047;p40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2510287" y="-77637"/>
            <a:ext cx="7200371" cy="6246322"/>
          </a:xfrm>
          <a:prstGeom prst="rect">
            <a:avLst/>
          </a:prstGeom>
          <a:noFill/>
          <a:ln>
            <a:noFill/>
          </a:ln>
        </p:spPr>
      </p:pic>
      <p:sp>
        <p:nvSpPr>
          <p:cNvPr id="2048" name="Google Shape;2048;p405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2_Title Slide">
  <p:cSld name="32_Title Slide">
    <p:spTree>
      <p:nvGrpSpPr>
        <p:cNvPr id="2049" name="Shape 20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Google Shape;2050;p40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051" name="Google Shape;2051;p40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85064" y="-687433"/>
            <a:ext cx="435498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52" name="Google Shape;2052;p406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0_Title Slide">
  <p:cSld name="20_Title Slide">
    <p:spTree>
      <p:nvGrpSpPr>
        <p:cNvPr id="2053" name="Shape 20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4" name="Google Shape;2054;p40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055" name="Google Shape;2055;p40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2177582"/>
            <a:ext cx="9144000" cy="39950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1_Title Slide">
  <p:cSld name="21_Title Slide">
    <p:spTree>
      <p:nvGrpSpPr>
        <p:cNvPr id="2056" name="Shape 20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7" name="Google Shape;2057;p40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058" name="Google Shape;2058;p408"/>
          <p:cNvPicPr preferRelativeResize="0"/>
          <p:nvPr/>
        </p:nvPicPr>
        <p:blipFill rotWithShape="1">
          <a:blip r:embed="rId2">
            <a:alphaModFix/>
          </a:blip>
          <a:srcRect b="0" l="0" r="0" t="-17119"/>
          <a:stretch/>
        </p:blipFill>
        <p:spPr>
          <a:xfrm>
            <a:off x="0" y="2173964"/>
            <a:ext cx="9144000" cy="3995005"/>
          </a:xfrm>
          <a:prstGeom prst="rect">
            <a:avLst/>
          </a:prstGeom>
          <a:noFill/>
          <a:ln>
            <a:noFill/>
          </a:ln>
        </p:spPr>
      </p:pic>
      <p:sp>
        <p:nvSpPr>
          <p:cNvPr id="2059" name="Google Shape;2059;p408"/>
          <p:cNvSpPr/>
          <p:nvPr/>
        </p:nvSpPr>
        <p:spPr>
          <a:xfrm>
            <a:off x="0" y="422033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0" name="Google Shape;2060;p408"/>
          <p:cNvSpPr txBox="1"/>
          <p:nvPr>
            <p:ph type="ctrTitle"/>
          </p:nvPr>
        </p:nvSpPr>
        <p:spPr>
          <a:xfrm>
            <a:off x="457200" y="462785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61" name="Google Shape;2061;p408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Title Slide">
  <p:cSld name="4_Title Slide">
    <p:spTree>
      <p:nvGrpSpPr>
        <p:cNvPr id="2062" name="Shape 20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3" name="Google Shape;2063;p409"/>
          <p:cNvPicPr preferRelativeResize="0"/>
          <p:nvPr/>
        </p:nvPicPr>
        <p:blipFill rotWithShape="1">
          <a:blip r:embed="rId2">
            <a:alphaModFix/>
          </a:blip>
          <a:srcRect b="0" l="0" r="-6719" t="0"/>
          <a:stretch/>
        </p:blipFill>
        <p:spPr>
          <a:xfrm>
            <a:off x="1" y="-90714"/>
            <a:ext cx="10523916" cy="6262914"/>
          </a:xfrm>
          <a:prstGeom prst="rect">
            <a:avLst/>
          </a:prstGeom>
          <a:noFill/>
          <a:ln>
            <a:noFill/>
          </a:ln>
        </p:spPr>
      </p:pic>
      <p:sp>
        <p:nvSpPr>
          <p:cNvPr id="2064" name="Google Shape;2064;p409"/>
          <p:cNvSpPr/>
          <p:nvPr/>
        </p:nvSpPr>
        <p:spPr>
          <a:xfrm>
            <a:off x="0" y="460133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5" name="Google Shape;2065;p40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066" name="Google Shape;2066;p409"/>
          <p:cNvSpPr txBox="1"/>
          <p:nvPr>
            <p:ph type="ctrTitle"/>
          </p:nvPr>
        </p:nvSpPr>
        <p:spPr>
          <a:xfrm>
            <a:off x="3195225" y="505743"/>
            <a:ext cx="4896625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67" name="Google Shape;2067;p409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068" name="Shape 20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9" name="Google Shape;2069;p41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70" name="Google Shape;2070;p410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71" name="Google Shape;2071;p4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072" name="Google Shape;2072;p4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073" name="Google Shape;2073;p4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074" name="Google Shape;2074;p410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2075" name="Shape 20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6" name="Google Shape;2076;p4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77" name="Google Shape;2077;p411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78" name="Google Shape;2078;p411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79" name="Google Shape;2079;p411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80" name="Google Shape;2080;p411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81" name="Google Shape;2081;p4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082" name="Google Shape;2082;p4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083" name="Google Shape;2083;p4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084" name="Google Shape;2084;p411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085" name="Shape 20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6" name="Google Shape;2086;p41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87" name="Google Shape;2087;p4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088" name="Google Shape;2088;p4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089" name="Google Shape;2089;p4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090" name="Google Shape;2090;p412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091" name="Shape 20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2" name="Google Shape;2092;p4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093" name="Google Shape;2093;p4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094" name="Google Shape;2094;p4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095" name="Google Shape;2095;p413"/>
          <p:cNvSpPr txBox="1"/>
          <p:nvPr/>
        </p:nvSpPr>
        <p:spPr>
          <a:xfrm>
            <a:off x="1357993" y="523512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rPr>
              <a:t>‹#›</a:t>
            </a:fld>
            <a:endParaRPr sz="1000">
              <a:solidFill>
                <a:srgbClr val="B2A594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096" name="Google Shape;2096;p413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2097" name="Shape 20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8" name="Google Shape;2098;p414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99" name="Google Shape;2099;p414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100" name="Google Shape;2100;p414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101" name="Google Shape;2101;p4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102" name="Google Shape;2102;p4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103" name="Google Shape;2103;p4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104" name="Google Shape;2104;p414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2105" name="Shape 2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6" name="Google Shape;2106;p415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107" name="Google Shape;2107;p415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2108" name="Google Shape;2108;p415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109" name="Google Shape;2109;p41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110" name="Google Shape;2110;p41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111" name="Google Shape;2111;p41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112" name="Google Shape;2112;p415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2113" name="Shape 2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4" name="Google Shape;2114;p41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115" name="Google Shape;2115;p416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116" name="Google Shape;2116;p4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117" name="Google Shape;2117;p4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118" name="Google Shape;2118;p4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119" name="Google Shape;2119;p416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2120" name="Shape 2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1" name="Google Shape;2121;p417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122" name="Google Shape;2122;p417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123" name="Google Shape;2123;p4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124" name="Google Shape;2124;p4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125" name="Google Shape;2125;p4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126" name="Google Shape;2126;p417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7" name="Google Shape;2127;p417"/>
          <p:cNvSpPr/>
          <p:nvPr/>
        </p:nvSpPr>
        <p:spPr>
          <a:xfrm>
            <a:off x="62593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WITH NO IMAGE">
  <p:cSld name="TEXT WITH NO IMAGE">
    <p:spTree>
      <p:nvGrpSpPr>
        <p:cNvPr id="2128" name="Shape 2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\\192.168.2.109\3bears_work\3 Bears Clients\Apple\Alma Lasers\ALMA GENERAL BRAND\general template PPT Alma\jpgs\top grid.jpg" id="2129" name="Google Shape;2129;p41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flipH="1" rot="10800000">
            <a:off x="0" y="-1"/>
            <a:ext cx="9144000" cy="553916"/>
          </a:xfrm>
          <a:prstGeom prst="rect">
            <a:avLst/>
          </a:prstGeom>
          <a:noFill/>
          <a:ln>
            <a:noFill/>
          </a:ln>
        </p:spPr>
      </p:pic>
      <p:sp>
        <p:nvSpPr>
          <p:cNvPr id="2130" name="Google Shape;2130;p418"/>
          <p:cNvSpPr txBox="1"/>
          <p:nvPr/>
        </p:nvSpPr>
        <p:spPr>
          <a:xfrm>
            <a:off x="859797" y="6031526"/>
            <a:ext cx="2243888" cy="3639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266666"/>
              </a:lnSpc>
              <a:spcBef>
                <a:spcPts val="0"/>
              </a:spcBef>
              <a:spcAft>
                <a:spcPts val="0"/>
              </a:spcAft>
              <a:buClr>
                <a:srgbClr val="514A77"/>
              </a:buClr>
              <a:buSzPts val="900"/>
              <a:buFont typeface="Arial"/>
              <a:buNone/>
            </a:pPr>
            <a:r>
              <a:rPr lang="en-US" sz="900">
                <a:solidFill>
                  <a:srgbClr val="514A77"/>
                </a:solidFill>
                <a:latin typeface="Calibri"/>
                <a:ea typeface="Calibri"/>
                <a:cs typeface="Calibri"/>
                <a:sym typeface="Calibri"/>
              </a:rPr>
              <a:t>© 2016 Alma Lasers, Ltd. All rights reserved</a:t>
            </a:r>
            <a:endParaRPr sz="900">
              <a:solidFill>
                <a:srgbClr val="514A7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131" name="Google Shape;2131;p418"/>
          <p:cNvCxnSpPr/>
          <p:nvPr/>
        </p:nvCxnSpPr>
        <p:spPr>
          <a:xfrm>
            <a:off x="490525" y="6017034"/>
            <a:ext cx="7985259" cy="0"/>
          </a:xfrm>
          <a:prstGeom prst="straightConnector1">
            <a:avLst/>
          </a:prstGeom>
          <a:noFill/>
          <a:ln cap="flat" cmpd="sng" w="9525">
            <a:solidFill>
              <a:srgbClr val="514A77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descr="\\192.168.2.109\3bears_work\3 Bears Clients\Apple\Alma Lasers\ALMA GENERAL BRAND\general template PPT Alma\jpgs\alma-logo.png" id="2132" name="Google Shape;2132;p4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64670" y="6211030"/>
            <a:ext cx="1008311" cy="391103"/>
          </a:xfrm>
          <a:prstGeom prst="rect">
            <a:avLst/>
          </a:prstGeom>
          <a:noFill/>
          <a:ln>
            <a:noFill/>
          </a:ln>
        </p:spPr>
      </p:pic>
      <p:sp>
        <p:nvSpPr>
          <p:cNvPr id="2133" name="Google Shape;2133;p418"/>
          <p:cNvSpPr/>
          <p:nvPr/>
        </p:nvSpPr>
        <p:spPr>
          <a:xfrm>
            <a:off x="492536" y="6159759"/>
            <a:ext cx="228434" cy="228434"/>
          </a:xfrm>
          <a:prstGeom prst="ellipse">
            <a:avLst/>
          </a:prstGeom>
          <a:solidFill>
            <a:srgbClr val="514A7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4" name="Google Shape;2134;p418"/>
          <p:cNvSpPr txBox="1"/>
          <p:nvPr/>
        </p:nvSpPr>
        <p:spPr>
          <a:xfrm>
            <a:off x="371061" y="6159759"/>
            <a:ext cx="461598" cy="1970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7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7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5" name="Google Shape;2135;p418"/>
          <p:cNvSpPr txBox="1"/>
          <p:nvPr>
            <p:ph idx="1" type="body"/>
          </p:nvPr>
        </p:nvSpPr>
        <p:spPr>
          <a:xfrm>
            <a:off x="431800" y="927100"/>
            <a:ext cx="8039100" cy="4813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35000"/>
              </a:lnSpc>
              <a:spcBef>
                <a:spcPts val="400"/>
              </a:spcBef>
              <a:spcAft>
                <a:spcPts val="0"/>
              </a:spcAft>
              <a:buClr>
                <a:srgbClr val="262626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rgbClr val="514A77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rgbClr val="514A77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rgbClr val="514A77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rgbClr val="514A77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136" name="Google Shape;2136;p418"/>
          <p:cNvSpPr txBox="1"/>
          <p:nvPr>
            <p:ph idx="2" type="body"/>
          </p:nvPr>
        </p:nvSpPr>
        <p:spPr>
          <a:xfrm>
            <a:off x="441325" y="110543"/>
            <a:ext cx="8208797" cy="3276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514A77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514A7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533400" lvl="1" marL="914400" marR="0" rtl="0" algn="l">
              <a:spcBef>
                <a:spcPts val="960"/>
              </a:spcBef>
              <a:spcAft>
                <a:spcPts val="0"/>
              </a:spcAft>
              <a:buClr>
                <a:srgbClr val="0C0C0C"/>
              </a:buClr>
              <a:buSzPts val="4800"/>
              <a:buFont typeface="Arial"/>
              <a:buChar char="–"/>
              <a:defRPr b="0" i="0" sz="4800" u="none" cap="none" strike="noStrike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533400" lvl="2" marL="1371600" marR="0" rtl="0" algn="l">
              <a:spcBef>
                <a:spcPts val="960"/>
              </a:spcBef>
              <a:spcAft>
                <a:spcPts val="0"/>
              </a:spcAft>
              <a:buClr>
                <a:srgbClr val="0C0C0C"/>
              </a:buClr>
              <a:buSzPts val="4800"/>
              <a:buFont typeface="Arial"/>
              <a:buChar char="•"/>
              <a:defRPr b="0" i="0" sz="4800" u="none" cap="none" strike="noStrike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533400" lvl="3" marL="1828800" marR="0" rtl="0" algn="l">
              <a:spcBef>
                <a:spcPts val="960"/>
              </a:spcBef>
              <a:spcAft>
                <a:spcPts val="0"/>
              </a:spcAft>
              <a:buClr>
                <a:srgbClr val="0C0C0C"/>
              </a:buClr>
              <a:buSzPts val="4800"/>
              <a:buFont typeface="Arial"/>
              <a:buChar char="–"/>
              <a:defRPr b="0" i="0" sz="4800" u="none" cap="none" strike="noStrike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533400" lvl="4" marL="2286000" marR="0" rtl="0" algn="l">
              <a:spcBef>
                <a:spcPts val="960"/>
              </a:spcBef>
              <a:spcAft>
                <a:spcPts val="0"/>
              </a:spcAft>
              <a:buClr>
                <a:srgbClr val="0C0C0C"/>
              </a:buClr>
              <a:buSzPts val="4800"/>
              <a:buFont typeface="Arial"/>
              <a:buChar char="»"/>
              <a:defRPr b="0" i="0" sz="4800" u="none" cap="none" strike="noStrike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0_Title Slide" type="title">
  <p:cSld name="TITLE">
    <p:spTree>
      <p:nvGrpSpPr>
        <p:cNvPr id="2142" name="Shape 2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3" name="Google Shape;2143;p99"/>
          <p:cNvSpPr/>
          <p:nvPr/>
        </p:nvSpPr>
        <p:spPr>
          <a:xfrm>
            <a:off x="0" y="474416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4" name="Google Shape;2144;p99"/>
          <p:cNvSpPr txBox="1"/>
          <p:nvPr>
            <p:ph idx="1" type="subTitle"/>
          </p:nvPr>
        </p:nvSpPr>
        <p:spPr>
          <a:xfrm>
            <a:off x="457200" y="1460255"/>
            <a:ext cx="3763108" cy="1002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50000"/>
              </a:lnSpc>
              <a:spcBef>
                <a:spcPts val="240"/>
              </a:spcBef>
              <a:spcAft>
                <a:spcPts val="0"/>
              </a:spcAft>
              <a:buClr>
                <a:srgbClr val="5F4C3B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145" name="Google Shape;2145;p9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146" name="Google Shape;2146;p99"/>
          <p:cNvSpPr txBox="1"/>
          <p:nvPr>
            <p:ph type="ctrTitle"/>
          </p:nvPr>
        </p:nvSpPr>
        <p:spPr>
          <a:xfrm>
            <a:off x="457200" y="700910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147" name="Google Shape;2147;p99"/>
          <p:cNvSpPr txBox="1"/>
          <p:nvPr/>
        </p:nvSpPr>
        <p:spPr>
          <a:xfrm>
            <a:off x="3871912" y="6283081"/>
            <a:ext cx="1400176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BACK</a:t>
            </a:r>
            <a:endParaRPr sz="16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8_Title Slide">
  <p:cSld name="18_Title Slide">
    <p:spTree>
      <p:nvGrpSpPr>
        <p:cNvPr id="2148" name="Shape 2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9" name="Google Shape;2149;p10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351692" y="0"/>
            <a:ext cx="10294581" cy="6176748"/>
          </a:xfrm>
          <a:prstGeom prst="rect">
            <a:avLst/>
          </a:prstGeom>
          <a:noFill/>
          <a:ln>
            <a:noFill/>
          </a:ln>
        </p:spPr>
      </p:pic>
      <p:sp>
        <p:nvSpPr>
          <p:cNvPr id="2150" name="Google Shape;2150;p10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151" name="Google Shape;2151;p100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_Title Slide">
  <p:cSld name="6_Title Slide">
    <p:spTree>
      <p:nvGrpSpPr>
        <p:cNvPr id="2152" name="Shape 2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3" name="Google Shape;2153;p101"/>
          <p:cNvSpPr/>
          <p:nvPr/>
        </p:nvSpPr>
        <p:spPr>
          <a:xfrm>
            <a:off x="0" y="660158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4" name="Google Shape;2154;p101"/>
          <p:cNvSpPr txBox="1"/>
          <p:nvPr>
            <p:ph idx="1" type="subTitle"/>
          </p:nvPr>
        </p:nvSpPr>
        <p:spPr>
          <a:xfrm>
            <a:off x="457200" y="1460255"/>
            <a:ext cx="3763108" cy="1002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50000"/>
              </a:lnSpc>
              <a:spcBef>
                <a:spcPts val="240"/>
              </a:spcBef>
              <a:spcAft>
                <a:spcPts val="0"/>
              </a:spcAft>
              <a:buClr>
                <a:srgbClr val="5F4C3B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155" name="Google Shape;2155;p10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156" name="Google Shape;2156;p101"/>
          <p:cNvSpPr txBox="1"/>
          <p:nvPr>
            <p:ph type="ctrTitle"/>
          </p:nvPr>
        </p:nvSpPr>
        <p:spPr>
          <a:xfrm>
            <a:off x="457200" y="700910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157" name="Google Shape;2157;p101"/>
          <p:cNvSpPr txBox="1"/>
          <p:nvPr/>
        </p:nvSpPr>
        <p:spPr>
          <a:xfrm>
            <a:off x="824594" y="105400"/>
            <a:ext cx="5039833" cy="422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55DA5"/>
              </a:buClr>
              <a:buSzPts val="1400"/>
              <a:buFont typeface="Arial"/>
              <a:buNone/>
            </a:pPr>
            <a:r>
              <a:rPr lang="en-US" sz="1400">
                <a:solidFill>
                  <a:srgbClr val="855DA5"/>
                </a:solidFill>
                <a:latin typeface="Open Sans"/>
                <a:ea typeface="Open Sans"/>
                <a:cs typeface="Open Sans"/>
                <a:sym typeface="Open Sans"/>
              </a:rPr>
              <a:t>Effective</a:t>
            </a:r>
            <a:r>
              <a:rPr lang="en-US" sz="1400">
                <a:solidFill>
                  <a:srgbClr val="B5A896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</a:t>
            </a:r>
            <a:r>
              <a:rPr lang="en-US" sz="1400">
                <a:solidFill>
                  <a:srgbClr val="B5A896"/>
                </a:solidFill>
                <a:latin typeface="Arial"/>
                <a:ea typeface="Arial"/>
                <a:cs typeface="Arial"/>
                <a:sym typeface="Arial"/>
              </a:rPr>
              <a:t>Dielectric Heating</a:t>
            </a:r>
            <a:endParaRPr/>
          </a:p>
        </p:txBody>
      </p:sp>
      <p:pic>
        <p:nvPicPr>
          <p:cNvPr id="2158" name="Google Shape;2158;p10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38530" y="209549"/>
            <a:ext cx="261571" cy="261571"/>
          </a:xfrm>
          <a:prstGeom prst="rect">
            <a:avLst/>
          </a:prstGeom>
          <a:noFill/>
          <a:ln>
            <a:noFill/>
          </a:ln>
        </p:spPr>
      </p:pic>
      <p:sp>
        <p:nvSpPr>
          <p:cNvPr id="2159" name="Google Shape;2159;p101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2160" name="Shape 2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1" name="Google Shape;2161;p4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162" name="Google Shape;2162;p419"/>
          <p:cNvSpPr/>
          <p:nvPr/>
        </p:nvSpPr>
        <p:spPr>
          <a:xfrm>
            <a:off x="0" y="439617"/>
            <a:ext cx="8686800" cy="413239"/>
          </a:xfrm>
          <a:prstGeom prst="rect">
            <a:avLst/>
          </a:prstGeom>
          <a:solidFill>
            <a:srgbClr val="DCD5C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3" name="Google Shape;2163;p419"/>
          <p:cNvSpPr txBox="1"/>
          <p:nvPr>
            <p:ph type="ctrTitle"/>
          </p:nvPr>
        </p:nvSpPr>
        <p:spPr>
          <a:xfrm>
            <a:off x="457200" y="436409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Title Slide">
  <p:cSld name="2_Title Slide">
    <p:spTree>
      <p:nvGrpSpPr>
        <p:cNvPr id="2164" name="Shape 2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5" name="Google Shape;2165;p4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166" name="Google Shape;2166;p420"/>
          <p:cNvSpPr/>
          <p:nvPr/>
        </p:nvSpPr>
        <p:spPr>
          <a:xfrm>
            <a:off x="0" y="422033"/>
            <a:ext cx="8686800" cy="562706"/>
          </a:xfrm>
          <a:prstGeom prst="rect">
            <a:avLst/>
          </a:prstGeom>
          <a:solidFill>
            <a:srgbClr val="DCD5C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7" name="Google Shape;2167;p420"/>
          <p:cNvSpPr txBox="1"/>
          <p:nvPr>
            <p:ph type="ctrTitle"/>
          </p:nvPr>
        </p:nvSpPr>
        <p:spPr>
          <a:xfrm>
            <a:off x="457200" y="462785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3_Title Slide">
  <p:cSld name="23_Title Slide">
    <p:spTree>
      <p:nvGrpSpPr>
        <p:cNvPr id="2168" name="Shape 2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9" name="Google Shape;2169;p421"/>
          <p:cNvSpPr/>
          <p:nvPr/>
        </p:nvSpPr>
        <p:spPr>
          <a:xfrm>
            <a:off x="0" y="660158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0" name="Google Shape;2170;p421"/>
          <p:cNvSpPr txBox="1"/>
          <p:nvPr>
            <p:ph idx="1" type="subTitle"/>
          </p:nvPr>
        </p:nvSpPr>
        <p:spPr>
          <a:xfrm>
            <a:off x="457200" y="1460255"/>
            <a:ext cx="3763108" cy="1002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50000"/>
              </a:lnSpc>
              <a:spcBef>
                <a:spcPts val="240"/>
              </a:spcBef>
              <a:spcAft>
                <a:spcPts val="0"/>
              </a:spcAft>
              <a:buClr>
                <a:srgbClr val="5F4C3B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171" name="Google Shape;2171;p42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172" name="Google Shape;2172;p421"/>
          <p:cNvSpPr txBox="1"/>
          <p:nvPr>
            <p:ph type="ctrTitle"/>
          </p:nvPr>
        </p:nvSpPr>
        <p:spPr>
          <a:xfrm>
            <a:off x="457200" y="700910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173" name="Google Shape;2173;p421"/>
          <p:cNvSpPr txBox="1"/>
          <p:nvPr/>
        </p:nvSpPr>
        <p:spPr>
          <a:xfrm>
            <a:off x="832758" y="105400"/>
            <a:ext cx="5039833" cy="422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E4669"/>
              </a:buClr>
              <a:buSzPts val="1400"/>
              <a:buFont typeface="Arial"/>
              <a:buNone/>
            </a:pPr>
            <a:r>
              <a:rPr b="1" lang="en-US" sz="1400">
                <a:solidFill>
                  <a:srgbClr val="4E4669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Deep</a:t>
            </a:r>
            <a:r>
              <a:rPr lang="en-US" sz="1400">
                <a:solidFill>
                  <a:srgbClr val="B5A896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</a:t>
            </a:r>
            <a:r>
              <a:rPr lang="en-US" sz="1400">
                <a:solidFill>
                  <a:srgbClr val="B5A896"/>
                </a:solidFill>
                <a:latin typeface="Arial"/>
                <a:ea typeface="Arial"/>
                <a:cs typeface="Arial"/>
                <a:sym typeface="Arial"/>
              </a:rPr>
              <a:t>Unipolar</a:t>
            </a:r>
            <a:endParaRPr/>
          </a:p>
        </p:txBody>
      </p:sp>
      <p:pic>
        <p:nvPicPr>
          <p:cNvPr id="2174" name="Google Shape;2174;p42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38530" y="209549"/>
            <a:ext cx="261571" cy="261571"/>
          </a:xfrm>
          <a:prstGeom prst="rect">
            <a:avLst/>
          </a:prstGeom>
          <a:noFill/>
          <a:ln>
            <a:noFill/>
          </a:ln>
        </p:spPr>
      </p:pic>
      <p:sp>
        <p:nvSpPr>
          <p:cNvPr id="2175" name="Google Shape;2175;p421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4_Title Slide">
  <p:cSld name="24_Title Slide">
    <p:spTree>
      <p:nvGrpSpPr>
        <p:cNvPr id="2176" name="Shape 2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7" name="Google Shape;2177;p422"/>
          <p:cNvSpPr/>
          <p:nvPr/>
        </p:nvSpPr>
        <p:spPr>
          <a:xfrm>
            <a:off x="0" y="660158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8" name="Google Shape;2178;p422"/>
          <p:cNvSpPr txBox="1"/>
          <p:nvPr>
            <p:ph idx="1" type="subTitle"/>
          </p:nvPr>
        </p:nvSpPr>
        <p:spPr>
          <a:xfrm>
            <a:off x="457200" y="1460255"/>
            <a:ext cx="3763108" cy="1002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50000"/>
              </a:lnSpc>
              <a:spcBef>
                <a:spcPts val="240"/>
              </a:spcBef>
              <a:spcAft>
                <a:spcPts val="0"/>
              </a:spcAft>
              <a:buClr>
                <a:srgbClr val="5F4C3B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179" name="Google Shape;2179;p4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180" name="Google Shape;2180;p422"/>
          <p:cNvSpPr txBox="1"/>
          <p:nvPr>
            <p:ph type="ctrTitle"/>
          </p:nvPr>
        </p:nvSpPr>
        <p:spPr>
          <a:xfrm>
            <a:off x="457200" y="700910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181" name="Google Shape;2181;p422"/>
          <p:cNvSpPr txBox="1"/>
          <p:nvPr/>
        </p:nvSpPr>
        <p:spPr>
          <a:xfrm>
            <a:off x="832758" y="105400"/>
            <a:ext cx="5039833" cy="422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9796B"/>
              </a:buClr>
              <a:buSzPts val="1400"/>
              <a:buFont typeface="Arial"/>
              <a:buNone/>
            </a:pPr>
            <a:r>
              <a:rPr b="1" lang="en-US" sz="1400">
                <a:solidFill>
                  <a:srgbClr val="89796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Powerful</a:t>
            </a:r>
            <a:r>
              <a:rPr lang="en-US" sz="1400">
                <a:solidFill>
                  <a:srgbClr val="B5A896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</a:t>
            </a:r>
            <a:r>
              <a:rPr lang="en-US" sz="1400">
                <a:solidFill>
                  <a:srgbClr val="B5A896"/>
                </a:solidFill>
                <a:latin typeface="Arial"/>
                <a:ea typeface="Arial"/>
                <a:cs typeface="Arial"/>
                <a:sym typeface="Arial"/>
              </a:rPr>
              <a:t>Impedance Matching</a:t>
            </a:r>
            <a:endParaRPr/>
          </a:p>
        </p:txBody>
      </p:sp>
      <p:pic>
        <p:nvPicPr>
          <p:cNvPr id="2182" name="Google Shape;2182;p42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38530" y="209549"/>
            <a:ext cx="261571" cy="261571"/>
          </a:xfrm>
          <a:prstGeom prst="rect">
            <a:avLst/>
          </a:prstGeom>
          <a:noFill/>
          <a:ln>
            <a:noFill/>
          </a:ln>
        </p:spPr>
      </p:pic>
      <p:sp>
        <p:nvSpPr>
          <p:cNvPr id="2183" name="Google Shape;2183;p422"/>
          <p:cNvSpPr/>
          <p:nvPr/>
        </p:nvSpPr>
        <p:spPr>
          <a:xfrm>
            <a:off x="65314" y="6364514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5_Title Slide">
  <p:cSld name="25_Title Slide">
    <p:spTree>
      <p:nvGrpSpPr>
        <p:cNvPr id="2184" name="Shape 2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5" name="Google Shape;2185;p423"/>
          <p:cNvSpPr/>
          <p:nvPr/>
        </p:nvSpPr>
        <p:spPr>
          <a:xfrm>
            <a:off x="0" y="660158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6" name="Google Shape;2186;p423"/>
          <p:cNvSpPr txBox="1"/>
          <p:nvPr>
            <p:ph idx="1" type="subTitle"/>
          </p:nvPr>
        </p:nvSpPr>
        <p:spPr>
          <a:xfrm>
            <a:off x="457200" y="1460255"/>
            <a:ext cx="3763108" cy="1002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50000"/>
              </a:lnSpc>
              <a:spcBef>
                <a:spcPts val="240"/>
              </a:spcBef>
              <a:spcAft>
                <a:spcPts val="0"/>
              </a:spcAft>
              <a:buClr>
                <a:srgbClr val="5F4C3B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187" name="Google Shape;2187;p4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188" name="Google Shape;2188;p423"/>
          <p:cNvSpPr txBox="1"/>
          <p:nvPr>
            <p:ph type="ctrTitle"/>
          </p:nvPr>
        </p:nvSpPr>
        <p:spPr>
          <a:xfrm>
            <a:off x="457200" y="700910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189" name="Google Shape;2189;p423"/>
          <p:cNvSpPr txBox="1"/>
          <p:nvPr/>
        </p:nvSpPr>
        <p:spPr>
          <a:xfrm>
            <a:off x="840922" y="105400"/>
            <a:ext cx="5039833" cy="422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7BDBB"/>
              </a:buClr>
              <a:buSzPts val="1400"/>
              <a:buFont typeface="Arial"/>
              <a:buNone/>
            </a:pPr>
            <a:r>
              <a:rPr b="1" lang="en-US" sz="1400">
                <a:solidFill>
                  <a:srgbClr val="27BDB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Focused</a:t>
            </a:r>
            <a:r>
              <a:rPr lang="en-US" sz="1400">
                <a:solidFill>
                  <a:srgbClr val="B5A896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</a:t>
            </a:r>
            <a:r>
              <a:rPr lang="en-US" sz="1400">
                <a:solidFill>
                  <a:srgbClr val="B5A896"/>
                </a:solidFill>
                <a:latin typeface="Arial"/>
                <a:ea typeface="Arial"/>
                <a:cs typeface="Arial"/>
                <a:sym typeface="Arial"/>
              </a:rPr>
              <a:t>Depth </a:t>
            </a:r>
            <a:r>
              <a:rPr lang="en-US" sz="1400">
                <a:solidFill>
                  <a:srgbClr val="BBAE9D"/>
                </a:solidFill>
                <a:latin typeface="Arial"/>
                <a:ea typeface="Arial"/>
                <a:cs typeface="Arial"/>
                <a:sym typeface="Arial"/>
              </a:rPr>
              <a:t>control</a:t>
            </a:r>
            <a:r>
              <a:rPr lang="en-US" sz="1400">
                <a:solidFill>
                  <a:srgbClr val="B5A89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pic>
        <p:nvPicPr>
          <p:cNvPr id="2190" name="Google Shape;2190;p42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38530" y="209549"/>
            <a:ext cx="261571" cy="261571"/>
          </a:xfrm>
          <a:prstGeom prst="rect">
            <a:avLst/>
          </a:prstGeom>
          <a:noFill/>
          <a:ln>
            <a:noFill/>
          </a:ln>
        </p:spPr>
      </p:pic>
      <p:sp>
        <p:nvSpPr>
          <p:cNvPr id="2191" name="Google Shape;2191;p423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6_Title Slide">
  <p:cSld name="26_Title Slide">
    <p:spTree>
      <p:nvGrpSpPr>
        <p:cNvPr id="2192" name="Shape 2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3" name="Google Shape;2193;p424"/>
          <p:cNvSpPr/>
          <p:nvPr/>
        </p:nvSpPr>
        <p:spPr>
          <a:xfrm>
            <a:off x="0" y="660158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4" name="Google Shape;2194;p424"/>
          <p:cNvSpPr txBox="1"/>
          <p:nvPr>
            <p:ph idx="1" type="subTitle"/>
          </p:nvPr>
        </p:nvSpPr>
        <p:spPr>
          <a:xfrm>
            <a:off x="457200" y="1460255"/>
            <a:ext cx="3763108" cy="1002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50000"/>
              </a:lnSpc>
              <a:spcBef>
                <a:spcPts val="240"/>
              </a:spcBef>
              <a:spcAft>
                <a:spcPts val="0"/>
              </a:spcAft>
              <a:buClr>
                <a:srgbClr val="5F4C3B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195" name="Google Shape;2195;p4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196" name="Google Shape;2196;p424"/>
          <p:cNvSpPr txBox="1"/>
          <p:nvPr>
            <p:ph type="ctrTitle"/>
          </p:nvPr>
        </p:nvSpPr>
        <p:spPr>
          <a:xfrm>
            <a:off x="457200" y="700910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197" name="Google Shape;2197;p424"/>
          <p:cNvSpPr txBox="1"/>
          <p:nvPr/>
        </p:nvSpPr>
        <p:spPr>
          <a:xfrm>
            <a:off x="832758" y="113564"/>
            <a:ext cx="5039833" cy="422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BBAE9D"/>
              </a:buClr>
              <a:buSzPts val="1400"/>
              <a:buFont typeface="Arial"/>
              <a:buNone/>
            </a:pPr>
            <a:r>
              <a:rPr lang="en-US" sz="1400">
                <a:solidFill>
                  <a:srgbClr val="BBAE9D"/>
                </a:solidFill>
                <a:latin typeface="Arial"/>
                <a:ea typeface="Arial"/>
                <a:cs typeface="Arial"/>
                <a:sym typeface="Arial"/>
              </a:rPr>
              <a:t>Cold Shear Wave &amp; Hot Ultrasound</a:t>
            </a:r>
            <a:endParaRPr/>
          </a:p>
        </p:txBody>
      </p:sp>
      <p:pic>
        <p:nvPicPr>
          <p:cNvPr id="2198" name="Google Shape;2198;p42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38530" y="209549"/>
            <a:ext cx="261571" cy="261571"/>
          </a:xfrm>
          <a:prstGeom prst="rect">
            <a:avLst/>
          </a:prstGeom>
          <a:noFill/>
          <a:ln>
            <a:noFill/>
          </a:ln>
        </p:spPr>
      </p:pic>
      <p:sp>
        <p:nvSpPr>
          <p:cNvPr id="2199" name="Google Shape;2199;p424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7_Title Slide">
  <p:cSld name="27_Title Slide">
    <p:spTree>
      <p:nvGrpSpPr>
        <p:cNvPr id="2200" name="Shape 2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" name="Google Shape;2201;p425"/>
          <p:cNvSpPr/>
          <p:nvPr/>
        </p:nvSpPr>
        <p:spPr>
          <a:xfrm>
            <a:off x="0" y="660158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2" name="Google Shape;2202;p425"/>
          <p:cNvSpPr txBox="1"/>
          <p:nvPr>
            <p:ph idx="1" type="subTitle"/>
          </p:nvPr>
        </p:nvSpPr>
        <p:spPr>
          <a:xfrm>
            <a:off x="457200" y="1460255"/>
            <a:ext cx="3763108" cy="1002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50000"/>
              </a:lnSpc>
              <a:spcBef>
                <a:spcPts val="240"/>
              </a:spcBef>
              <a:spcAft>
                <a:spcPts val="0"/>
              </a:spcAft>
              <a:buClr>
                <a:srgbClr val="5F4C3B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03" name="Google Shape;2203;p42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204" name="Google Shape;2204;p425"/>
          <p:cNvSpPr txBox="1"/>
          <p:nvPr>
            <p:ph type="ctrTitle"/>
          </p:nvPr>
        </p:nvSpPr>
        <p:spPr>
          <a:xfrm>
            <a:off x="457200" y="700910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05" name="Google Shape;2205;p425"/>
          <p:cNvSpPr txBox="1"/>
          <p:nvPr/>
        </p:nvSpPr>
        <p:spPr>
          <a:xfrm>
            <a:off x="857250" y="105400"/>
            <a:ext cx="5039833" cy="422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BBAE9D"/>
              </a:buClr>
              <a:buSzPts val="1400"/>
              <a:buFont typeface="Arial"/>
              <a:buNone/>
            </a:pPr>
            <a:r>
              <a:rPr lang="en-US" sz="1400">
                <a:solidFill>
                  <a:srgbClr val="BBAE9D"/>
                </a:solidFill>
                <a:latin typeface="Arial"/>
                <a:ea typeface="Arial"/>
                <a:cs typeface="Arial"/>
                <a:sym typeface="Arial"/>
              </a:rPr>
              <a:t>Microplasma</a:t>
            </a:r>
            <a:endParaRPr sz="1400">
              <a:solidFill>
                <a:srgbClr val="BBAE9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06" name="Google Shape;2206;p42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38530" y="209549"/>
            <a:ext cx="261571" cy="261571"/>
          </a:xfrm>
          <a:prstGeom prst="rect">
            <a:avLst/>
          </a:prstGeom>
          <a:noFill/>
          <a:ln>
            <a:noFill/>
          </a:ln>
        </p:spPr>
      </p:pic>
      <p:sp>
        <p:nvSpPr>
          <p:cNvPr id="2207" name="Google Shape;2207;p425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8_Title Slide">
  <p:cSld name="28_Title Slide">
    <p:spTree>
      <p:nvGrpSpPr>
        <p:cNvPr id="2208" name="Shape 2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9" name="Google Shape;2209;p426"/>
          <p:cNvSpPr/>
          <p:nvPr/>
        </p:nvSpPr>
        <p:spPr>
          <a:xfrm>
            <a:off x="0" y="660158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0" name="Google Shape;2210;p426"/>
          <p:cNvSpPr txBox="1"/>
          <p:nvPr>
            <p:ph idx="1" type="subTitle"/>
          </p:nvPr>
        </p:nvSpPr>
        <p:spPr>
          <a:xfrm>
            <a:off x="457200" y="1460255"/>
            <a:ext cx="3763108" cy="1002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50000"/>
              </a:lnSpc>
              <a:spcBef>
                <a:spcPts val="240"/>
              </a:spcBef>
              <a:spcAft>
                <a:spcPts val="0"/>
              </a:spcAft>
              <a:buClr>
                <a:srgbClr val="5F4C3B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11" name="Google Shape;2211;p42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212" name="Google Shape;2212;p426"/>
          <p:cNvSpPr txBox="1"/>
          <p:nvPr>
            <p:ph type="ctrTitle"/>
          </p:nvPr>
        </p:nvSpPr>
        <p:spPr>
          <a:xfrm>
            <a:off x="457200" y="700910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13" name="Google Shape;2213;p426"/>
          <p:cNvSpPr txBox="1"/>
          <p:nvPr/>
        </p:nvSpPr>
        <p:spPr>
          <a:xfrm>
            <a:off x="832758" y="113564"/>
            <a:ext cx="5039833" cy="422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BBAE9D"/>
              </a:buClr>
              <a:buSzPts val="1400"/>
              <a:buFont typeface="Arial"/>
              <a:buNone/>
            </a:pPr>
            <a:r>
              <a:rPr lang="en-US" sz="1400">
                <a:solidFill>
                  <a:srgbClr val="BBAE9D"/>
                </a:solidFill>
                <a:latin typeface="Arial"/>
                <a:ea typeface="Arial"/>
                <a:cs typeface="Arial"/>
                <a:sym typeface="Arial"/>
              </a:rPr>
              <a:t>Impact (Trans Epidermal Delivery)</a:t>
            </a:r>
            <a:endParaRPr/>
          </a:p>
        </p:txBody>
      </p:sp>
      <p:pic>
        <p:nvPicPr>
          <p:cNvPr id="2214" name="Google Shape;2214;p42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38530" y="209549"/>
            <a:ext cx="261571" cy="2615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9_Title Slide">
  <p:cSld name="29_Title Slide">
    <p:spTree>
      <p:nvGrpSpPr>
        <p:cNvPr id="2215" name="Shape 2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6" name="Google Shape;2216;p427"/>
          <p:cNvSpPr/>
          <p:nvPr/>
        </p:nvSpPr>
        <p:spPr>
          <a:xfrm>
            <a:off x="0" y="660158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7" name="Google Shape;2217;p427"/>
          <p:cNvSpPr txBox="1"/>
          <p:nvPr>
            <p:ph idx="1" type="subTitle"/>
          </p:nvPr>
        </p:nvSpPr>
        <p:spPr>
          <a:xfrm>
            <a:off x="457200" y="1460255"/>
            <a:ext cx="3763108" cy="1002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50000"/>
              </a:lnSpc>
              <a:spcBef>
                <a:spcPts val="240"/>
              </a:spcBef>
              <a:spcAft>
                <a:spcPts val="0"/>
              </a:spcAft>
              <a:buClr>
                <a:srgbClr val="5F4C3B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18" name="Google Shape;2218;p42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219" name="Google Shape;2219;p427"/>
          <p:cNvSpPr txBox="1"/>
          <p:nvPr>
            <p:ph type="ctrTitle"/>
          </p:nvPr>
        </p:nvSpPr>
        <p:spPr>
          <a:xfrm>
            <a:off x="457200" y="700910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20" name="Google Shape;2220;p427"/>
          <p:cNvSpPr txBox="1"/>
          <p:nvPr/>
        </p:nvSpPr>
        <p:spPr>
          <a:xfrm>
            <a:off x="832758" y="113564"/>
            <a:ext cx="5039833" cy="422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BBAE9D"/>
              </a:buClr>
              <a:buSzPts val="1400"/>
              <a:buFont typeface="Arial"/>
              <a:buNone/>
            </a:pPr>
            <a:r>
              <a:rPr lang="en-US" sz="1400">
                <a:solidFill>
                  <a:srgbClr val="BBAE9D"/>
                </a:solidFill>
                <a:latin typeface="Arial"/>
                <a:ea typeface="Arial"/>
                <a:cs typeface="Arial"/>
                <a:sym typeface="Arial"/>
              </a:rPr>
              <a:t>Tune Face &amp; Tune Body</a:t>
            </a:r>
            <a:endParaRPr sz="1400">
              <a:solidFill>
                <a:srgbClr val="BBAE9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21" name="Google Shape;2221;p42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38530" y="209549"/>
            <a:ext cx="261571" cy="2615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1_Title Slide">
  <p:cSld name="31_Title Slide">
    <p:spTree>
      <p:nvGrpSpPr>
        <p:cNvPr id="2222" name="Shape 2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3" name="Google Shape;2223;p428"/>
          <p:cNvSpPr/>
          <p:nvPr/>
        </p:nvSpPr>
        <p:spPr>
          <a:xfrm>
            <a:off x="0" y="660158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4" name="Google Shape;2224;p428"/>
          <p:cNvSpPr txBox="1"/>
          <p:nvPr>
            <p:ph idx="1" type="subTitle"/>
          </p:nvPr>
        </p:nvSpPr>
        <p:spPr>
          <a:xfrm>
            <a:off x="457200" y="1460255"/>
            <a:ext cx="3763108" cy="1002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50000"/>
              </a:lnSpc>
              <a:spcBef>
                <a:spcPts val="240"/>
              </a:spcBef>
              <a:spcAft>
                <a:spcPts val="0"/>
              </a:spcAft>
              <a:buClr>
                <a:srgbClr val="5F4C3B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25" name="Google Shape;2225;p42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226" name="Google Shape;2226;p428"/>
          <p:cNvSpPr txBox="1"/>
          <p:nvPr>
            <p:ph type="ctrTitle"/>
          </p:nvPr>
        </p:nvSpPr>
        <p:spPr>
          <a:xfrm>
            <a:off x="457200" y="700910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3_Title Slide">
  <p:cSld name="33_Title Slide">
    <p:spTree>
      <p:nvGrpSpPr>
        <p:cNvPr id="2227" name="Shape 2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8" name="Google Shape;2228;p429"/>
          <p:cNvSpPr/>
          <p:nvPr/>
        </p:nvSpPr>
        <p:spPr>
          <a:xfrm>
            <a:off x="0" y="660158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9" name="Google Shape;2229;p429"/>
          <p:cNvSpPr txBox="1"/>
          <p:nvPr>
            <p:ph idx="1" type="subTitle"/>
          </p:nvPr>
        </p:nvSpPr>
        <p:spPr>
          <a:xfrm>
            <a:off x="457200" y="1460255"/>
            <a:ext cx="3763108" cy="1002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50000"/>
              </a:lnSpc>
              <a:spcBef>
                <a:spcPts val="240"/>
              </a:spcBef>
              <a:spcAft>
                <a:spcPts val="0"/>
              </a:spcAft>
              <a:buClr>
                <a:srgbClr val="5F4C3B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30" name="Google Shape;2230;p42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231" name="Google Shape;2231;p429"/>
          <p:cNvSpPr txBox="1"/>
          <p:nvPr>
            <p:ph type="ctrTitle"/>
          </p:nvPr>
        </p:nvSpPr>
        <p:spPr>
          <a:xfrm>
            <a:off x="457200" y="700910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32" name="Google Shape;2232;p429"/>
          <p:cNvSpPr txBox="1"/>
          <p:nvPr/>
        </p:nvSpPr>
        <p:spPr>
          <a:xfrm>
            <a:off x="840922" y="113564"/>
            <a:ext cx="5039833" cy="422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F4C3B"/>
              </a:buClr>
              <a:buSzPts val="1400"/>
              <a:buFont typeface="Arial"/>
              <a:buNone/>
            </a:pPr>
            <a:r>
              <a:rPr lang="en-US" sz="1400">
                <a:solidFill>
                  <a:srgbClr val="5F4C3B"/>
                </a:solidFill>
                <a:latin typeface="Open Sans"/>
                <a:ea typeface="Open Sans"/>
                <a:cs typeface="Open Sans"/>
                <a:sym typeface="Open Sans"/>
              </a:rPr>
              <a:t>Cellulite</a:t>
            </a:r>
            <a:endParaRPr/>
          </a:p>
        </p:txBody>
      </p:sp>
      <p:pic>
        <p:nvPicPr>
          <p:cNvPr id="2233" name="Google Shape;2233;p42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38530" y="209549"/>
            <a:ext cx="261571" cy="261571"/>
          </a:xfrm>
          <a:prstGeom prst="rect">
            <a:avLst/>
          </a:prstGeom>
          <a:noFill/>
          <a:ln>
            <a:noFill/>
          </a:ln>
        </p:spPr>
      </p:pic>
      <p:sp>
        <p:nvSpPr>
          <p:cNvPr id="2234" name="Google Shape;2234;p429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4_Title Slide">
  <p:cSld name="34_Title Slide">
    <p:spTree>
      <p:nvGrpSpPr>
        <p:cNvPr id="2235" name="Shape 2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6" name="Google Shape;2236;p430"/>
          <p:cNvSpPr/>
          <p:nvPr/>
        </p:nvSpPr>
        <p:spPr>
          <a:xfrm>
            <a:off x="0" y="660158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7" name="Google Shape;2237;p430"/>
          <p:cNvSpPr txBox="1"/>
          <p:nvPr>
            <p:ph idx="1" type="subTitle"/>
          </p:nvPr>
        </p:nvSpPr>
        <p:spPr>
          <a:xfrm>
            <a:off x="457200" y="1460255"/>
            <a:ext cx="3763108" cy="1002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50000"/>
              </a:lnSpc>
              <a:spcBef>
                <a:spcPts val="240"/>
              </a:spcBef>
              <a:spcAft>
                <a:spcPts val="0"/>
              </a:spcAft>
              <a:buClr>
                <a:srgbClr val="5F4C3B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38" name="Google Shape;2238;p43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239" name="Google Shape;2239;p430"/>
          <p:cNvSpPr txBox="1"/>
          <p:nvPr>
            <p:ph type="ctrTitle"/>
          </p:nvPr>
        </p:nvSpPr>
        <p:spPr>
          <a:xfrm>
            <a:off x="457200" y="700910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40" name="Google Shape;2240;p430"/>
          <p:cNvSpPr txBox="1"/>
          <p:nvPr/>
        </p:nvSpPr>
        <p:spPr>
          <a:xfrm>
            <a:off x="832758" y="121728"/>
            <a:ext cx="5039833" cy="422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F4C3B"/>
              </a:buClr>
              <a:buSzPts val="1400"/>
              <a:buFont typeface="Arial"/>
              <a:buNone/>
            </a:pPr>
            <a:r>
              <a:rPr lang="en-US" sz="1400">
                <a:solidFill>
                  <a:srgbClr val="5F4C3B"/>
                </a:solidFill>
                <a:latin typeface="Open Sans"/>
                <a:ea typeface="Open Sans"/>
                <a:cs typeface="Open Sans"/>
                <a:sym typeface="Open Sans"/>
              </a:rPr>
              <a:t>Skin Resurfacing/ Rejuvenation</a:t>
            </a:r>
            <a:endParaRPr/>
          </a:p>
        </p:txBody>
      </p:sp>
      <p:pic>
        <p:nvPicPr>
          <p:cNvPr id="2241" name="Google Shape;2241;p43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38530" y="209549"/>
            <a:ext cx="261571" cy="261571"/>
          </a:xfrm>
          <a:prstGeom prst="rect">
            <a:avLst/>
          </a:prstGeom>
          <a:noFill/>
          <a:ln>
            <a:noFill/>
          </a:ln>
        </p:spPr>
      </p:pic>
      <p:sp>
        <p:nvSpPr>
          <p:cNvPr id="2242" name="Google Shape;2242;p430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1_Title Slide">
  <p:cSld name="11_Title Slide">
    <p:spTree>
      <p:nvGrpSpPr>
        <p:cNvPr id="2243" name="Shape 2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4" name="Google Shape;2244;p431"/>
          <p:cNvSpPr txBox="1"/>
          <p:nvPr>
            <p:ph idx="1" type="subTitle"/>
          </p:nvPr>
        </p:nvSpPr>
        <p:spPr>
          <a:xfrm>
            <a:off x="457200" y="1222130"/>
            <a:ext cx="3763108" cy="1002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5882"/>
              </a:lnSpc>
              <a:spcBef>
                <a:spcPts val="340"/>
              </a:spcBef>
              <a:spcAft>
                <a:spcPts val="0"/>
              </a:spcAft>
              <a:buClr>
                <a:srgbClr val="5F4C3B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5F4C3B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45" name="Google Shape;2245;p43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246" name="Google Shape;2246;p431"/>
          <p:cNvSpPr/>
          <p:nvPr/>
        </p:nvSpPr>
        <p:spPr>
          <a:xfrm>
            <a:off x="0" y="422033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7" name="Google Shape;2247;p431"/>
          <p:cNvSpPr txBox="1"/>
          <p:nvPr>
            <p:ph type="ctrTitle"/>
          </p:nvPr>
        </p:nvSpPr>
        <p:spPr>
          <a:xfrm>
            <a:off x="457200" y="462785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48" name="Google Shape;2248;p431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Title Slide">
  <p:cSld name="3_Title Slide">
    <p:spTree>
      <p:nvGrpSpPr>
        <p:cNvPr id="2249" name="Shape 2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0" name="Google Shape;2250;p432"/>
          <p:cNvSpPr/>
          <p:nvPr/>
        </p:nvSpPr>
        <p:spPr>
          <a:xfrm>
            <a:off x="0" y="0"/>
            <a:ext cx="9144000" cy="1465024"/>
          </a:xfrm>
          <a:prstGeom prst="rect">
            <a:avLst/>
          </a:prstGeom>
          <a:gradFill>
            <a:gsLst>
              <a:gs pos="0">
                <a:srgbClr val="CFC8BE"/>
              </a:gs>
              <a:gs pos="46000">
                <a:srgbClr val="E5E1D6"/>
              </a:gs>
              <a:gs pos="100000">
                <a:srgbClr val="E5E1D6"/>
              </a:gs>
            </a:gsLst>
            <a:lin ang="8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51" name="Google Shape;2251;p432"/>
          <p:cNvPicPr preferRelativeResize="0"/>
          <p:nvPr/>
        </p:nvPicPr>
        <p:blipFill rotWithShape="1">
          <a:blip r:embed="rId2">
            <a:alphaModFix/>
          </a:blip>
          <a:srcRect b="0" l="0" r="-171" t="0"/>
          <a:stretch/>
        </p:blipFill>
        <p:spPr>
          <a:xfrm flipH="1">
            <a:off x="-126234" y="1437013"/>
            <a:ext cx="9393325" cy="4747355"/>
          </a:xfrm>
          <a:prstGeom prst="rect">
            <a:avLst/>
          </a:prstGeom>
          <a:noFill/>
          <a:ln>
            <a:noFill/>
          </a:ln>
        </p:spPr>
      </p:pic>
      <p:sp>
        <p:nvSpPr>
          <p:cNvPr id="2252" name="Google Shape;2252;p43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253" name="Google Shape;2253;p432"/>
          <p:cNvSpPr/>
          <p:nvPr/>
        </p:nvSpPr>
        <p:spPr>
          <a:xfrm>
            <a:off x="0" y="422033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4" name="Google Shape;2254;p432"/>
          <p:cNvSpPr txBox="1"/>
          <p:nvPr>
            <p:ph type="ctrTitle"/>
          </p:nvPr>
        </p:nvSpPr>
        <p:spPr>
          <a:xfrm>
            <a:off x="457200" y="462785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55" name="Google Shape;2255;p432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7_Title Slide">
  <p:cSld name="7_Title Slide">
    <p:spTree>
      <p:nvGrpSpPr>
        <p:cNvPr id="2256" name="Shape 2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7" name="Google Shape;2257;p43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258" name="Google Shape;2258;p43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281354" y="-8074"/>
            <a:ext cx="10298933" cy="61793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2_Title Slide">
  <p:cSld name="22_Title Slide">
    <p:spTree>
      <p:nvGrpSpPr>
        <p:cNvPr id="2259" name="Shape 2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0" name="Google Shape;2260;p43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261" name="Google Shape;2261;p434"/>
          <p:cNvSpPr/>
          <p:nvPr/>
        </p:nvSpPr>
        <p:spPr>
          <a:xfrm>
            <a:off x="0" y="462783"/>
            <a:ext cx="8532158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2" name="Google Shape;2262;p434"/>
          <p:cNvSpPr txBox="1"/>
          <p:nvPr>
            <p:ph type="ctrTitle"/>
          </p:nvPr>
        </p:nvSpPr>
        <p:spPr>
          <a:xfrm>
            <a:off x="3195225" y="505743"/>
            <a:ext cx="4896625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pic>
        <p:nvPicPr>
          <p:cNvPr id="2263" name="Google Shape;2263;p43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1482166" y="1775074"/>
            <a:ext cx="5825648" cy="44031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2_Title Slide">
  <p:cSld name="12_Title Slide">
    <p:spTree>
      <p:nvGrpSpPr>
        <p:cNvPr id="2264" name="Shape 2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5" name="Google Shape;2265;p43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266" name="Google Shape;2266;p43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1175347" y="-132405"/>
            <a:ext cx="3887890" cy="6312769"/>
          </a:xfrm>
          <a:prstGeom prst="rect">
            <a:avLst/>
          </a:prstGeom>
          <a:noFill/>
          <a:ln>
            <a:noFill/>
          </a:ln>
        </p:spPr>
      </p:pic>
      <p:sp>
        <p:nvSpPr>
          <p:cNvPr id="2267" name="Google Shape;2267;p435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6_Title Slide">
  <p:cSld name="16_Title Slide">
    <p:spTree>
      <p:nvGrpSpPr>
        <p:cNvPr id="2268" name="Shape 2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9" name="Google Shape;2269;p43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270" name="Google Shape;2270;p43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560614" y="0"/>
            <a:ext cx="10300607" cy="6180364"/>
          </a:xfrm>
          <a:prstGeom prst="rect">
            <a:avLst/>
          </a:prstGeom>
          <a:noFill/>
          <a:ln>
            <a:noFill/>
          </a:ln>
        </p:spPr>
      </p:pic>
      <p:sp>
        <p:nvSpPr>
          <p:cNvPr id="2271" name="Google Shape;2271;p436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7_Title Slide">
  <p:cSld name="17_Title Slide">
    <p:spTree>
      <p:nvGrpSpPr>
        <p:cNvPr id="2272" name="Shape 2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" name="Google Shape;2273;p43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274" name="Google Shape;2274;p43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8709" y="0"/>
            <a:ext cx="10314215" cy="6188529"/>
          </a:xfrm>
          <a:prstGeom prst="rect">
            <a:avLst/>
          </a:prstGeom>
          <a:noFill/>
          <a:ln>
            <a:noFill/>
          </a:ln>
        </p:spPr>
      </p:pic>
      <p:sp>
        <p:nvSpPr>
          <p:cNvPr id="2275" name="Google Shape;2275;p437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Title Slide">
  <p:cSld name="5_Title Slide">
    <p:spTree>
      <p:nvGrpSpPr>
        <p:cNvPr id="2276" name="Shape 2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7" name="Google Shape;2277;p43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430820" y="-1"/>
            <a:ext cx="10341429" cy="6204857"/>
          </a:xfrm>
          <a:prstGeom prst="rect">
            <a:avLst/>
          </a:prstGeom>
          <a:noFill/>
          <a:ln>
            <a:noFill/>
          </a:ln>
        </p:spPr>
      </p:pic>
      <p:sp>
        <p:nvSpPr>
          <p:cNvPr id="2278" name="Google Shape;2278;p43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279" name="Google Shape;2279;p438"/>
          <p:cNvSpPr/>
          <p:nvPr/>
        </p:nvSpPr>
        <p:spPr>
          <a:xfrm>
            <a:off x="2861120" y="462783"/>
            <a:ext cx="5671038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0" name="Google Shape;2280;p438"/>
          <p:cNvSpPr txBox="1"/>
          <p:nvPr>
            <p:ph type="ctrTitle"/>
          </p:nvPr>
        </p:nvSpPr>
        <p:spPr>
          <a:xfrm>
            <a:off x="3195225" y="505743"/>
            <a:ext cx="4896625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81" name="Google Shape;2281;p438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9_Title Slide">
  <p:cSld name="19_Title Slide">
    <p:spTree>
      <p:nvGrpSpPr>
        <p:cNvPr id="2282" name="Shape 2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" name="Google Shape;2283;p43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284" name="Google Shape;2284;p43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2510287" y="-77637"/>
            <a:ext cx="7200371" cy="6246322"/>
          </a:xfrm>
          <a:prstGeom prst="rect">
            <a:avLst/>
          </a:prstGeom>
          <a:noFill/>
          <a:ln>
            <a:noFill/>
          </a:ln>
        </p:spPr>
      </p:pic>
      <p:sp>
        <p:nvSpPr>
          <p:cNvPr id="2285" name="Google Shape;2285;p439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2_Title Slide">
  <p:cSld name="32_Title Slide">
    <p:spTree>
      <p:nvGrpSpPr>
        <p:cNvPr id="2286" name="Shape 2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7" name="Google Shape;2287;p44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288" name="Google Shape;2288;p44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85064" y="-687433"/>
            <a:ext cx="435498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89" name="Google Shape;2289;p440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0_Title Slide">
  <p:cSld name="20_Title Slide">
    <p:spTree>
      <p:nvGrpSpPr>
        <p:cNvPr id="2290" name="Shape 2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1" name="Google Shape;2291;p44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292" name="Google Shape;2292;p44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2177582"/>
            <a:ext cx="9144000" cy="39950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1_Title Slide">
  <p:cSld name="21_Title Slide">
    <p:spTree>
      <p:nvGrpSpPr>
        <p:cNvPr id="2293" name="Shape 2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4" name="Google Shape;2294;p44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295" name="Google Shape;2295;p442"/>
          <p:cNvPicPr preferRelativeResize="0"/>
          <p:nvPr/>
        </p:nvPicPr>
        <p:blipFill rotWithShape="1">
          <a:blip r:embed="rId2">
            <a:alphaModFix/>
          </a:blip>
          <a:srcRect b="0" l="0" r="0" t="-17119"/>
          <a:stretch/>
        </p:blipFill>
        <p:spPr>
          <a:xfrm>
            <a:off x="0" y="2173964"/>
            <a:ext cx="9144000" cy="3995005"/>
          </a:xfrm>
          <a:prstGeom prst="rect">
            <a:avLst/>
          </a:prstGeom>
          <a:noFill/>
          <a:ln>
            <a:noFill/>
          </a:ln>
        </p:spPr>
      </p:pic>
      <p:sp>
        <p:nvSpPr>
          <p:cNvPr id="2296" name="Google Shape;2296;p442"/>
          <p:cNvSpPr/>
          <p:nvPr/>
        </p:nvSpPr>
        <p:spPr>
          <a:xfrm>
            <a:off x="0" y="422033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7" name="Google Shape;2297;p442"/>
          <p:cNvSpPr txBox="1"/>
          <p:nvPr>
            <p:ph type="ctrTitle"/>
          </p:nvPr>
        </p:nvSpPr>
        <p:spPr>
          <a:xfrm>
            <a:off x="457200" y="462785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98" name="Google Shape;2298;p442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Title Slide">
  <p:cSld name="4_Title Slide">
    <p:spTree>
      <p:nvGrpSpPr>
        <p:cNvPr id="2299" name="Shape 2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0" name="Google Shape;2300;p443"/>
          <p:cNvPicPr preferRelativeResize="0"/>
          <p:nvPr/>
        </p:nvPicPr>
        <p:blipFill rotWithShape="1">
          <a:blip r:embed="rId2">
            <a:alphaModFix/>
          </a:blip>
          <a:srcRect b="0" l="0" r="-6719" t="0"/>
          <a:stretch/>
        </p:blipFill>
        <p:spPr>
          <a:xfrm>
            <a:off x="1" y="-90714"/>
            <a:ext cx="10523916" cy="6262914"/>
          </a:xfrm>
          <a:prstGeom prst="rect">
            <a:avLst/>
          </a:prstGeom>
          <a:noFill/>
          <a:ln>
            <a:noFill/>
          </a:ln>
        </p:spPr>
      </p:pic>
      <p:sp>
        <p:nvSpPr>
          <p:cNvPr id="2301" name="Google Shape;2301;p443"/>
          <p:cNvSpPr/>
          <p:nvPr/>
        </p:nvSpPr>
        <p:spPr>
          <a:xfrm>
            <a:off x="0" y="460133"/>
            <a:ext cx="8686800" cy="562706"/>
          </a:xfrm>
          <a:prstGeom prst="rect">
            <a:avLst/>
          </a:prstGeom>
          <a:gradFill>
            <a:gsLst>
              <a:gs pos="0">
                <a:srgbClr val="B2A594"/>
              </a:gs>
              <a:gs pos="70000">
                <a:srgbClr val="E2D2B9"/>
              </a:gs>
              <a:gs pos="100000">
                <a:srgbClr val="FFEDC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02" name="Google Shape;2302;p44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303" name="Google Shape;2303;p443"/>
          <p:cNvSpPr txBox="1"/>
          <p:nvPr>
            <p:ph type="ctrTitle"/>
          </p:nvPr>
        </p:nvSpPr>
        <p:spPr>
          <a:xfrm>
            <a:off x="3195225" y="505743"/>
            <a:ext cx="4896625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304" name="Google Shape;2304;p443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6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305" name="Shape 2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6" name="Google Shape;2306;p44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307" name="Google Shape;2307;p44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308" name="Google Shape;2308;p44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309" name="Google Shape;2309;p44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310" name="Google Shape;2310;p44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311" name="Google Shape;2311;p444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6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2312" name="Shape 2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3" name="Google Shape;2313;p44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314" name="Google Shape;2314;p445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315" name="Google Shape;2315;p445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316" name="Google Shape;2316;p445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317" name="Google Shape;2317;p445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318" name="Google Shape;2318;p44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319" name="Google Shape;2319;p44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320" name="Google Shape;2320;p44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321" name="Google Shape;2321;p445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6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322" name="Shape 2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3" name="Google Shape;2323;p44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324" name="Google Shape;2324;p44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325" name="Google Shape;2325;p44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326" name="Google Shape;2326;p44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327" name="Google Shape;2327;p446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6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328" name="Shape 2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9" name="Google Shape;2329;p44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330" name="Google Shape;2330;p44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331" name="Google Shape;2331;p44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332" name="Google Shape;2332;p447"/>
          <p:cNvSpPr txBox="1"/>
          <p:nvPr/>
        </p:nvSpPr>
        <p:spPr>
          <a:xfrm>
            <a:off x="1357993" y="523512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rPr>
              <a:t>‹#›</a:t>
            </a:fld>
            <a:endParaRPr sz="1000">
              <a:solidFill>
                <a:srgbClr val="B2A594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333" name="Google Shape;2333;p447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6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2334" name="Shape 2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5" name="Google Shape;2335;p448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336" name="Google Shape;2336;p448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337" name="Google Shape;2337;p448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338" name="Google Shape;2338;p44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339" name="Google Shape;2339;p44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340" name="Google Shape;2340;p44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341" name="Google Shape;2341;p448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6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2342" name="Shape 2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3" name="Google Shape;2343;p449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344" name="Google Shape;2344;p449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2345" name="Google Shape;2345;p449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346" name="Google Shape;2346;p44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347" name="Google Shape;2347;p44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348" name="Google Shape;2348;p44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349" name="Google Shape;2349;p449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6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2350" name="Shape 2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1" name="Google Shape;2351;p45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352" name="Google Shape;2352;p450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353" name="Google Shape;2353;p45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354" name="Google Shape;2354;p45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355" name="Google Shape;2355;p45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356" name="Google Shape;2356;p450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6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2357" name="Shape 2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8" name="Google Shape;2358;p451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359" name="Google Shape;2359;p451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360" name="Google Shape;2360;p45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361" name="Google Shape;2361;p45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362" name="Google Shape;2362;p45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363" name="Google Shape;2363;p451"/>
          <p:cNvSpPr/>
          <p:nvPr/>
        </p:nvSpPr>
        <p:spPr>
          <a:xfrm>
            <a:off x="65314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4" name="Google Shape;2364;p451"/>
          <p:cNvSpPr/>
          <p:nvPr/>
        </p:nvSpPr>
        <p:spPr>
          <a:xfrm>
            <a:off x="62593" y="6356350"/>
            <a:ext cx="538843" cy="44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40" Type="http://schemas.openxmlformats.org/officeDocument/2006/relationships/theme" Target="../theme/theme1.xml"/><Relationship Id="rId20" Type="http://schemas.openxmlformats.org/officeDocument/2006/relationships/slideLayout" Target="../slideLayouts/slideLayout18.xml"/><Relationship Id="rId22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2.xml"/><Relationship Id="rId23" Type="http://schemas.openxmlformats.org/officeDocument/2006/relationships/slideLayout" Target="../slideLayouts/slideLayout21.xml"/><Relationship Id="rId1" Type="http://schemas.openxmlformats.org/officeDocument/2006/relationships/image" Target="../media/image4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9" Type="http://schemas.openxmlformats.org/officeDocument/2006/relationships/slideLayout" Target="../slideLayouts/slideLayout7.xml"/><Relationship Id="rId26" Type="http://schemas.openxmlformats.org/officeDocument/2006/relationships/slideLayout" Target="../slideLayouts/slideLayout24.xml"/><Relationship Id="rId25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6.xml"/><Relationship Id="rId27" Type="http://schemas.openxmlformats.org/officeDocument/2006/relationships/slideLayout" Target="../slideLayouts/slideLayout25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29" Type="http://schemas.openxmlformats.org/officeDocument/2006/relationships/slideLayout" Target="../slideLayouts/slideLayout27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31" Type="http://schemas.openxmlformats.org/officeDocument/2006/relationships/slideLayout" Target="../slideLayouts/slideLayout29.xml"/><Relationship Id="rId30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9.xml"/><Relationship Id="rId33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8.xml"/><Relationship Id="rId32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11.xml"/><Relationship Id="rId35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10.xml"/><Relationship Id="rId34" Type="http://schemas.openxmlformats.org/officeDocument/2006/relationships/slideLayout" Target="../slideLayouts/slideLayout32.xml"/><Relationship Id="rId15" Type="http://schemas.openxmlformats.org/officeDocument/2006/relationships/slideLayout" Target="../slideLayouts/slideLayout13.xml"/><Relationship Id="rId37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12.xml"/><Relationship Id="rId36" Type="http://schemas.openxmlformats.org/officeDocument/2006/relationships/slideLayout" Target="../slideLayouts/slideLayout34.xml"/><Relationship Id="rId17" Type="http://schemas.openxmlformats.org/officeDocument/2006/relationships/slideLayout" Target="../slideLayouts/slideLayout15.xml"/><Relationship Id="rId39" Type="http://schemas.openxmlformats.org/officeDocument/2006/relationships/slideLayout" Target="../slideLayouts/slideLayout37.xml"/><Relationship Id="rId16" Type="http://schemas.openxmlformats.org/officeDocument/2006/relationships/slideLayout" Target="../slideLayouts/slideLayout14.xml"/><Relationship Id="rId38" Type="http://schemas.openxmlformats.org/officeDocument/2006/relationships/slideLayout" Target="../slideLayouts/slideLayout36.xml"/><Relationship Id="rId19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6.xml"/></Relationships>
</file>

<file path=ppt/slideMasters/_rels/slideMaster2.xml.rels><?xml version="1.0" encoding="UTF-8" standalone="yes"?><Relationships xmlns="http://schemas.openxmlformats.org/package/2006/relationships"><Relationship Id="rId40" Type="http://schemas.openxmlformats.org/officeDocument/2006/relationships/theme" Target="../theme/theme2.xml"/><Relationship Id="rId20" Type="http://schemas.openxmlformats.org/officeDocument/2006/relationships/slideLayout" Target="../slideLayouts/slideLayout55.xml"/><Relationship Id="rId22" Type="http://schemas.openxmlformats.org/officeDocument/2006/relationships/slideLayout" Target="../slideLayouts/slideLayout57.xml"/><Relationship Id="rId21" Type="http://schemas.openxmlformats.org/officeDocument/2006/relationships/slideLayout" Target="../slideLayouts/slideLayout56.xml"/><Relationship Id="rId24" Type="http://schemas.openxmlformats.org/officeDocument/2006/relationships/slideLayout" Target="../slideLayouts/slideLayout59.xml"/><Relationship Id="rId23" Type="http://schemas.openxmlformats.org/officeDocument/2006/relationships/slideLayout" Target="../slideLayouts/slideLayout58.xml"/><Relationship Id="rId1" Type="http://schemas.openxmlformats.org/officeDocument/2006/relationships/image" Target="../media/image4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26" Type="http://schemas.openxmlformats.org/officeDocument/2006/relationships/slideLayout" Target="../slideLayouts/slideLayout61.xml"/><Relationship Id="rId25" Type="http://schemas.openxmlformats.org/officeDocument/2006/relationships/slideLayout" Target="../slideLayouts/slideLayout60.xml"/><Relationship Id="rId28" Type="http://schemas.openxmlformats.org/officeDocument/2006/relationships/slideLayout" Target="../slideLayouts/slideLayout63.xml"/><Relationship Id="rId27" Type="http://schemas.openxmlformats.org/officeDocument/2006/relationships/slideLayout" Target="../slideLayouts/slideLayout62.xml"/><Relationship Id="rId5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1.xml"/><Relationship Id="rId29" Type="http://schemas.openxmlformats.org/officeDocument/2006/relationships/slideLayout" Target="../slideLayouts/slideLayout64.xml"/><Relationship Id="rId7" Type="http://schemas.openxmlformats.org/officeDocument/2006/relationships/slideLayout" Target="../slideLayouts/slideLayout42.xml"/><Relationship Id="rId8" Type="http://schemas.openxmlformats.org/officeDocument/2006/relationships/slideLayout" Target="../slideLayouts/slideLayout43.xml"/><Relationship Id="rId31" Type="http://schemas.openxmlformats.org/officeDocument/2006/relationships/slideLayout" Target="../slideLayouts/slideLayout66.xml"/><Relationship Id="rId30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46.xml"/><Relationship Id="rId33" Type="http://schemas.openxmlformats.org/officeDocument/2006/relationships/slideLayout" Target="../slideLayouts/slideLayout68.xml"/><Relationship Id="rId10" Type="http://schemas.openxmlformats.org/officeDocument/2006/relationships/slideLayout" Target="../slideLayouts/slideLayout45.xml"/><Relationship Id="rId32" Type="http://schemas.openxmlformats.org/officeDocument/2006/relationships/slideLayout" Target="../slideLayouts/slideLayout67.xml"/><Relationship Id="rId13" Type="http://schemas.openxmlformats.org/officeDocument/2006/relationships/slideLayout" Target="../slideLayouts/slideLayout48.xml"/><Relationship Id="rId35" Type="http://schemas.openxmlformats.org/officeDocument/2006/relationships/slideLayout" Target="../slideLayouts/slideLayout70.xml"/><Relationship Id="rId12" Type="http://schemas.openxmlformats.org/officeDocument/2006/relationships/slideLayout" Target="../slideLayouts/slideLayout47.xml"/><Relationship Id="rId34" Type="http://schemas.openxmlformats.org/officeDocument/2006/relationships/slideLayout" Target="../slideLayouts/slideLayout69.xml"/><Relationship Id="rId15" Type="http://schemas.openxmlformats.org/officeDocument/2006/relationships/slideLayout" Target="../slideLayouts/slideLayout50.xml"/><Relationship Id="rId37" Type="http://schemas.openxmlformats.org/officeDocument/2006/relationships/slideLayout" Target="../slideLayouts/slideLayout72.xml"/><Relationship Id="rId14" Type="http://schemas.openxmlformats.org/officeDocument/2006/relationships/slideLayout" Target="../slideLayouts/slideLayout49.xml"/><Relationship Id="rId36" Type="http://schemas.openxmlformats.org/officeDocument/2006/relationships/slideLayout" Target="../slideLayouts/slideLayout71.xml"/><Relationship Id="rId17" Type="http://schemas.openxmlformats.org/officeDocument/2006/relationships/slideLayout" Target="../slideLayouts/slideLayout52.xml"/><Relationship Id="rId39" Type="http://schemas.openxmlformats.org/officeDocument/2006/relationships/slideLayout" Target="../slideLayouts/slideLayout74.xml"/><Relationship Id="rId16" Type="http://schemas.openxmlformats.org/officeDocument/2006/relationships/slideLayout" Target="../slideLayouts/slideLayout51.xml"/><Relationship Id="rId38" Type="http://schemas.openxmlformats.org/officeDocument/2006/relationships/slideLayout" Target="../slideLayouts/slideLayout73.xml"/><Relationship Id="rId19" Type="http://schemas.openxmlformats.org/officeDocument/2006/relationships/slideLayout" Target="../slideLayouts/slideLayout54.xml"/><Relationship Id="rId18" Type="http://schemas.openxmlformats.org/officeDocument/2006/relationships/slideLayout" Target="../slideLayouts/slideLayout53.xml"/></Relationships>
</file>

<file path=ppt/slideMasters/_rels/slideMaster3.xml.rels><?xml version="1.0" encoding="UTF-8" standalone="yes"?><Relationships xmlns="http://schemas.openxmlformats.org/package/2006/relationships"><Relationship Id="rId40" Type="http://schemas.openxmlformats.org/officeDocument/2006/relationships/theme" Target="../theme/theme6.xml"/><Relationship Id="rId20" Type="http://schemas.openxmlformats.org/officeDocument/2006/relationships/slideLayout" Target="../slideLayouts/slideLayout92.xml"/><Relationship Id="rId22" Type="http://schemas.openxmlformats.org/officeDocument/2006/relationships/slideLayout" Target="../slideLayouts/slideLayout94.xml"/><Relationship Id="rId21" Type="http://schemas.openxmlformats.org/officeDocument/2006/relationships/slideLayout" Target="../slideLayouts/slideLayout93.xml"/><Relationship Id="rId24" Type="http://schemas.openxmlformats.org/officeDocument/2006/relationships/slideLayout" Target="../slideLayouts/slideLayout96.xml"/><Relationship Id="rId23" Type="http://schemas.openxmlformats.org/officeDocument/2006/relationships/slideLayout" Target="../slideLayouts/slideLayout95.xml"/><Relationship Id="rId1" Type="http://schemas.openxmlformats.org/officeDocument/2006/relationships/image" Target="../media/image4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75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Relationship Id="rId26" Type="http://schemas.openxmlformats.org/officeDocument/2006/relationships/slideLayout" Target="../slideLayouts/slideLayout98.xml"/><Relationship Id="rId25" Type="http://schemas.openxmlformats.org/officeDocument/2006/relationships/slideLayout" Target="../slideLayouts/slideLayout97.xml"/><Relationship Id="rId28" Type="http://schemas.openxmlformats.org/officeDocument/2006/relationships/slideLayout" Target="../slideLayouts/slideLayout100.xml"/><Relationship Id="rId27" Type="http://schemas.openxmlformats.org/officeDocument/2006/relationships/slideLayout" Target="../slideLayouts/slideLayout99.xml"/><Relationship Id="rId5" Type="http://schemas.openxmlformats.org/officeDocument/2006/relationships/slideLayout" Target="../slideLayouts/slideLayout77.xml"/><Relationship Id="rId6" Type="http://schemas.openxmlformats.org/officeDocument/2006/relationships/slideLayout" Target="../slideLayouts/slideLayout78.xml"/><Relationship Id="rId29" Type="http://schemas.openxmlformats.org/officeDocument/2006/relationships/slideLayout" Target="../slideLayouts/slideLayout101.xml"/><Relationship Id="rId7" Type="http://schemas.openxmlformats.org/officeDocument/2006/relationships/slideLayout" Target="../slideLayouts/slideLayout79.xml"/><Relationship Id="rId8" Type="http://schemas.openxmlformats.org/officeDocument/2006/relationships/slideLayout" Target="../slideLayouts/slideLayout80.xml"/><Relationship Id="rId31" Type="http://schemas.openxmlformats.org/officeDocument/2006/relationships/slideLayout" Target="../slideLayouts/slideLayout103.xml"/><Relationship Id="rId30" Type="http://schemas.openxmlformats.org/officeDocument/2006/relationships/slideLayout" Target="../slideLayouts/slideLayout102.xml"/><Relationship Id="rId11" Type="http://schemas.openxmlformats.org/officeDocument/2006/relationships/slideLayout" Target="../slideLayouts/slideLayout83.xml"/><Relationship Id="rId33" Type="http://schemas.openxmlformats.org/officeDocument/2006/relationships/slideLayout" Target="../slideLayouts/slideLayout105.xml"/><Relationship Id="rId10" Type="http://schemas.openxmlformats.org/officeDocument/2006/relationships/slideLayout" Target="../slideLayouts/slideLayout82.xml"/><Relationship Id="rId32" Type="http://schemas.openxmlformats.org/officeDocument/2006/relationships/slideLayout" Target="../slideLayouts/slideLayout104.xml"/><Relationship Id="rId13" Type="http://schemas.openxmlformats.org/officeDocument/2006/relationships/slideLayout" Target="../slideLayouts/slideLayout85.xml"/><Relationship Id="rId35" Type="http://schemas.openxmlformats.org/officeDocument/2006/relationships/slideLayout" Target="../slideLayouts/slideLayout107.xml"/><Relationship Id="rId12" Type="http://schemas.openxmlformats.org/officeDocument/2006/relationships/slideLayout" Target="../slideLayouts/slideLayout84.xml"/><Relationship Id="rId34" Type="http://schemas.openxmlformats.org/officeDocument/2006/relationships/slideLayout" Target="../slideLayouts/slideLayout106.xml"/><Relationship Id="rId15" Type="http://schemas.openxmlformats.org/officeDocument/2006/relationships/slideLayout" Target="../slideLayouts/slideLayout87.xml"/><Relationship Id="rId37" Type="http://schemas.openxmlformats.org/officeDocument/2006/relationships/slideLayout" Target="../slideLayouts/slideLayout109.xml"/><Relationship Id="rId14" Type="http://schemas.openxmlformats.org/officeDocument/2006/relationships/slideLayout" Target="../slideLayouts/slideLayout86.xml"/><Relationship Id="rId36" Type="http://schemas.openxmlformats.org/officeDocument/2006/relationships/slideLayout" Target="../slideLayouts/slideLayout108.xml"/><Relationship Id="rId17" Type="http://schemas.openxmlformats.org/officeDocument/2006/relationships/slideLayout" Target="../slideLayouts/slideLayout89.xml"/><Relationship Id="rId39" Type="http://schemas.openxmlformats.org/officeDocument/2006/relationships/slideLayout" Target="../slideLayouts/slideLayout111.xml"/><Relationship Id="rId16" Type="http://schemas.openxmlformats.org/officeDocument/2006/relationships/slideLayout" Target="../slideLayouts/slideLayout88.xml"/><Relationship Id="rId38" Type="http://schemas.openxmlformats.org/officeDocument/2006/relationships/slideLayout" Target="../slideLayouts/slideLayout110.xml"/><Relationship Id="rId19" Type="http://schemas.openxmlformats.org/officeDocument/2006/relationships/slideLayout" Target="../slideLayouts/slideLayout91.xml"/><Relationship Id="rId18" Type="http://schemas.openxmlformats.org/officeDocument/2006/relationships/slideLayout" Target="../slideLayouts/slideLayout90.xml"/></Relationships>
</file>

<file path=ppt/slideMasters/_rels/slideMaster4.xml.rels><?xml version="1.0" encoding="UTF-8" standalone="yes"?><Relationships xmlns="http://schemas.openxmlformats.org/package/2006/relationships"><Relationship Id="rId40" Type="http://schemas.openxmlformats.org/officeDocument/2006/relationships/theme" Target="../theme/theme3.xml"/><Relationship Id="rId20" Type="http://schemas.openxmlformats.org/officeDocument/2006/relationships/slideLayout" Target="../slideLayouts/slideLayout129.xml"/><Relationship Id="rId22" Type="http://schemas.openxmlformats.org/officeDocument/2006/relationships/slideLayout" Target="../slideLayouts/slideLayout131.xml"/><Relationship Id="rId21" Type="http://schemas.openxmlformats.org/officeDocument/2006/relationships/slideLayout" Target="../slideLayouts/slideLayout130.xml"/><Relationship Id="rId24" Type="http://schemas.openxmlformats.org/officeDocument/2006/relationships/slideLayout" Target="../slideLayouts/slideLayout133.xml"/><Relationship Id="rId23" Type="http://schemas.openxmlformats.org/officeDocument/2006/relationships/slideLayout" Target="../slideLayouts/slideLayout132.xml"/><Relationship Id="rId1" Type="http://schemas.openxmlformats.org/officeDocument/2006/relationships/image" Target="../media/image4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112.xml"/><Relationship Id="rId4" Type="http://schemas.openxmlformats.org/officeDocument/2006/relationships/slideLayout" Target="../slideLayouts/slideLayout113.xml"/><Relationship Id="rId9" Type="http://schemas.openxmlformats.org/officeDocument/2006/relationships/slideLayout" Target="../slideLayouts/slideLayout118.xml"/><Relationship Id="rId26" Type="http://schemas.openxmlformats.org/officeDocument/2006/relationships/slideLayout" Target="../slideLayouts/slideLayout135.xml"/><Relationship Id="rId25" Type="http://schemas.openxmlformats.org/officeDocument/2006/relationships/slideLayout" Target="../slideLayouts/slideLayout134.xml"/><Relationship Id="rId28" Type="http://schemas.openxmlformats.org/officeDocument/2006/relationships/slideLayout" Target="../slideLayouts/slideLayout137.xml"/><Relationship Id="rId27" Type="http://schemas.openxmlformats.org/officeDocument/2006/relationships/slideLayout" Target="../slideLayouts/slideLayout136.xml"/><Relationship Id="rId5" Type="http://schemas.openxmlformats.org/officeDocument/2006/relationships/slideLayout" Target="../slideLayouts/slideLayout114.xml"/><Relationship Id="rId6" Type="http://schemas.openxmlformats.org/officeDocument/2006/relationships/slideLayout" Target="../slideLayouts/slideLayout115.xml"/><Relationship Id="rId29" Type="http://schemas.openxmlformats.org/officeDocument/2006/relationships/slideLayout" Target="../slideLayouts/slideLayout138.xml"/><Relationship Id="rId7" Type="http://schemas.openxmlformats.org/officeDocument/2006/relationships/slideLayout" Target="../slideLayouts/slideLayout116.xml"/><Relationship Id="rId8" Type="http://schemas.openxmlformats.org/officeDocument/2006/relationships/slideLayout" Target="../slideLayouts/slideLayout117.xml"/><Relationship Id="rId31" Type="http://schemas.openxmlformats.org/officeDocument/2006/relationships/slideLayout" Target="../slideLayouts/slideLayout140.xml"/><Relationship Id="rId30" Type="http://schemas.openxmlformats.org/officeDocument/2006/relationships/slideLayout" Target="../slideLayouts/slideLayout139.xml"/><Relationship Id="rId11" Type="http://schemas.openxmlformats.org/officeDocument/2006/relationships/slideLayout" Target="../slideLayouts/slideLayout120.xml"/><Relationship Id="rId33" Type="http://schemas.openxmlformats.org/officeDocument/2006/relationships/slideLayout" Target="../slideLayouts/slideLayout142.xml"/><Relationship Id="rId10" Type="http://schemas.openxmlformats.org/officeDocument/2006/relationships/slideLayout" Target="../slideLayouts/slideLayout119.xml"/><Relationship Id="rId32" Type="http://schemas.openxmlformats.org/officeDocument/2006/relationships/slideLayout" Target="../slideLayouts/slideLayout141.xml"/><Relationship Id="rId13" Type="http://schemas.openxmlformats.org/officeDocument/2006/relationships/slideLayout" Target="../slideLayouts/slideLayout122.xml"/><Relationship Id="rId35" Type="http://schemas.openxmlformats.org/officeDocument/2006/relationships/slideLayout" Target="../slideLayouts/slideLayout144.xml"/><Relationship Id="rId12" Type="http://schemas.openxmlformats.org/officeDocument/2006/relationships/slideLayout" Target="../slideLayouts/slideLayout121.xml"/><Relationship Id="rId34" Type="http://schemas.openxmlformats.org/officeDocument/2006/relationships/slideLayout" Target="../slideLayouts/slideLayout143.xml"/><Relationship Id="rId15" Type="http://schemas.openxmlformats.org/officeDocument/2006/relationships/slideLayout" Target="../slideLayouts/slideLayout124.xml"/><Relationship Id="rId37" Type="http://schemas.openxmlformats.org/officeDocument/2006/relationships/slideLayout" Target="../slideLayouts/slideLayout146.xml"/><Relationship Id="rId14" Type="http://schemas.openxmlformats.org/officeDocument/2006/relationships/slideLayout" Target="../slideLayouts/slideLayout123.xml"/><Relationship Id="rId36" Type="http://schemas.openxmlformats.org/officeDocument/2006/relationships/slideLayout" Target="../slideLayouts/slideLayout145.xml"/><Relationship Id="rId17" Type="http://schemas.openxmlformats.org/officeDocument/2006/relationships/slideLayout" Target="../slideLayouts/slideLayout126.xml"/><Relationship Id="rId39" Type="http://schemas.openxmlformats.org/officeDocument/2006/relationships/slideLayout" Target="../slideLayouts/slideLayout148.xml"/><Relationship Id="rId16" Type="http://schemas.openxmlformats.org/officeDocument/2006/relationships/slideLayout" Target="../slideLayouts/slideLayout125.xml"/><Relationship Id="rId38" Type="http://schemas.openxmlformats.org/officeDocument/2006/relationships/slideLayout" Target="../slideLayouts/slideLayout147.xml"/><Relationship Id="rId19" Type="http://schemas.openxmlformats.org/officeDocument/2006/relationships/slideLayout" Target="../slideLayouts/slideLayout128.xml"/><Relationship Id="rId18" Type="http://schemas.openxmlformats.org/officeDocument/2006/relationships/slideLayout" Target="../slideLayouts/slideLayout127.xml"/></Relationships>
</file>

<file path=ppt/slideMasters/_rels/slideMaster5.xml.rels><?xml version="1.0" encoding="UTF-8" standalone="yes"?><Relationships xmlns="http://schemas.openxmlformats.org/package/2006/relationships"><Relationship Id="rId40" Type="http://schemas.openxmlformats.org/officeDocument/2006/relationships/theme" Target="../theme/theme10.xml"/><Relationship Id="rId20" Type="http://schemas.openxmlformats.org/officeDocument/2006/relationships/slideLayout" Target="../slideLayouts/slideLayout166.xml"/><Relationship Id="rId22" Type="http://schemas.openxmlformats.org/officeDocument/2006/relationships/slideLayout" Target="../slideLayouts/slideLayout168.xml"/><Relationship Id="rId21" Type="http://schemas.openxmlformats.org/officeDocument/2006/relationships/slideLayout" Target="../slideLayouts/slideLayout167.xml"/><Relationship Id="rId24" Type="http://schemas.openxmlformats.org/officeDocument/2006/relationships/slideLayout" Target="../slideLayouts/slideLayout170.xml"/><Relationship Id="rId23" Type="http://schemas.openxmlformats.org/officeDocument/2006/relationships/slideLayout" Target="../slideLayouts/slideLayout169.xml"/><Relationship Id="rId1" Type="http://schemas.openxmlformats.org/officeDocument/2006/relationships/image" Target="../media/image4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149.xml"/><Relationship Id="rId4" Type="http://schemas.openxmlformats.org/officeDocument/2006/relationships/slideLayout" Target="../slideLayouts/slideLayout150.xml"/><Relationship Id="rId9" Type="http://schemas.openxmlformats.org/officeDocument/2006/relationships/slideLayout" Target="../slideLayouts/slideLayout155.xml"/><Relationship Id="rId26" Type="http://schemas.openxmlformats.org/officeDocument/2006/relationships/slideLayout" Target="../slideLayouts/slideLayout172.xml"/><Relationship Id="rId25" Type="http://schemas.openxmlformats.org/officeDocument/2006/relationships/slideLayout" Target="../slideLayouts/slideLayout171.xml"/><Relationship Id="rId28" Type="http://schemas.openxmlformats.org/officeDocument/2006/relationships/slideLayout" Target="../slideLayouts/slideLayout174.xml"/><Relationship Id="rId27" Type="http://schemas.openxmlformats.org/officeDocument/2006/relationships/slideLayout" Target="../slideLayouts/slideLayout173.xml"/><Relationship Id="rId5" Type="http://schemas.openxmlformats.org/officeDocument/2006/relationships/slideLayout" Target="../slideLayouts/slideLayout151.xml"/><Relationship Id="rId6" Type="http://schemas.openxmlformats.org/officeDocument/2006/relationships/slideLayout" Target="../slideLayouts/slideLayout152.xml"/><Relationship Id="rId29" Type="http://schemas.openxmlformats.org/officeDocument/2006/relationships/slideLayout" Target="../slideLayouts/slideLayout175.xml"/><Relationship Id="rId7" Type="http://schemas.openxmlformats.org/officeDocument/2006/relationships/slideLayout" Target="../slideLayouts/slideLayout153.xml"/><Relationship Id="rId8" Type="http://schemas.openxmlformats.org/officeDocument/2006/relationships/slideLayout" Target="../slideLayouts/slideLayout154.xml"/><Relationship Id="rId31" Type="http://schemas.openxmlformats.org/officeDocument/2006/relationships/slideLayout" Target="../slideLayouts/slideLayout177.xml"/><Relationship Id="rId30" Type="http://schemas.openxmlformats.org/officeDocument/2006/relationships/slideLayout" Target="../slideLayouts/slideLayout176.xml"/><Relationship Id="rId11" Type="http://schemas.openxmlformats.org/officeDocument/2006/relationships/slideLayout" Target="../slideLayouts/slideLayout157.xml"/><Relationship Id="rId33" Type="http://schemas.openxmlformats.org/officeDocument/2006/relationships/slideLayout" Target="../slideLayouts/slideLayout179.xml"/><Relationship Id="rId10" Type="http://schemas.openxmlformats.org/officeDocument/2006/relationships/slideLayout" Target="../slideLayouts/slideLayout156.xml"/><Relationship Id="rId32" Type="http://schemas.openxmlformats.org/officeDocument/2006/relationships/slideLayout" Target="../slideLayouts/slideLayout178.xml"/><Relationship Id="rId13" Type="http://schemas.openxmlformats.org/officeDocument/2006/relationships/slideLayout" Target="../slideLayouts/slideLayout159.xml"/><Relationship Id="rId35" Type="http://schemas.openxmlformats.org/officeDocument/2006/relationships/slideLayout" Target="../slideLayouts/slideLayout181.xml"/><Relationship Id="rId12" Type="http://schemas.openxmlformats.org/officeDocument/2006/relationships/slideLayout" Target="../slideLayouts/slideLayout158.xml"/><Relationship Id="rId34" Type="http://schemas.openxmlformats.org/officeDocument/2006/relationships/slideLayout" Target="../slideLayouts/slideLayout180.xml"/><Relationship Id="rId15" Type="http://schemas.openxmlformats.org/officeDocument/2006/relationships/slideLayout" Target="../slideLayouts/slideLayout161.xml"/><Relationship Id="rId37" Type="http://schemas.openxmlformats.org/officeDocument/2006/relationships/slideLayout" Target="../slideLayouts/slideLayout183.xml"/><Relationship Id="rId14" Type="http://schemas.openxmlformats.org/officeDocument/2006/relationships/slideLayout" Target="../slideLayouts/slideLayout160.xml"/><Relationship Id="rId36" Type="http://schemas.openxmlformats.org/officeDocument/2006/relationships/slideLayout" Target="../slideLayouts/slideLayout182.xml"/><Relationship Id="rId17" Type="http://schemas.openxmlformats.org/officeDocument/2006/relationships/slideLayout" Target="../slideLayouts/slideLayout163.xml"/><Relationship Id="rId39" Type="http://schemas.openxmlformats.org/officeDocument/2006/relationships/slideLayout" Target="../slideLayouts/slideLayout185.xml"/><Relationship Id="rId16" Type="http://schemas.openxmlformats.org/officeDocument/2006/relationships/slideLayout" Target="../slideLayouts/slideLayout162.xml"/><Relationship Id="rId38" Type="http://schemas.openxmlformats.org/officeDocument/2006/relationships/slideLayout" Target="../slideLayouts/slideLayout184.xml"/><Relationship Id="rId19" Type="http://schemas.openxmlformats.org/officeDocument/2006/relationships/slideLayout" Target="../slideLayouts/slideLayout165.xml"/><Relationship Id="rId18" Type="http://schemas.openxmlformats.org/officeDocument/2006/relationships/slideLayout" Target="../slideLayouts/slideLayout164.xml"/></Relationships>
</file>

<file path=ppt/slideMasters/_rels/slideMaster6.xml.rels><?xml version="1.0" encoding="UTF-8" standalone="yes"?><Relationships xmlns="http://schemas.openxmlformats.org/package/2006/relationships"><Relationship Id="rId40" Type="http://schemas.openxmlformats.org/officeDocument/2006/relationships/theme" Target="../theme/theme7.xml"/><Relationship Id="rId20" Type="http://schemas.openxmlformats.org/officeDocument/2006/relationships/slideLayout" Target="../slideLayouts/slideLayout203.xml"/><Relationship Id="rId22" Type="http://schemas.openxmlformats.org/officeDocument/2006/relationships/slideLayout" Target="../slideLayouts/slideLayout205.xml"/><Relationship Id="rId21" Type="http://schemas.openxmlformats.org/officeDocument/2006/relationships/slideLayout" Target="../slideLayouts/slideLayout204.xml"/><Relationship Id="rId24" Type="http://schemas.openxmlformats.org/officeDocument/2006/relationships/slideLayout" Target="../slideLayouts/slideLayout207.xml"/><Relationship Id="rId23" Type="http://schemas.openxmlformats.org/officeDocument/2006/relationships/slideLayout" Target="../slideLayouts/slideLayout206.xml"/><Relationship Id="rId1" Type="http://schemas.openxmlformats.org/officeDocument/2006/relationships/image" Target="../media/image4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186.xml"/><Relationship Id="rId4" Type="http://schemas.openxmlformats.org/officeDocument/2006/relationships/slideLayout" Target="../slideLayouts/slideLayout187.xml"/><Relationship Id="rId9" Type="http://schemas.openxmlformats.org/officeDocument/2006/relationships/slideLayout" Target="../slideLayouts/slideLayout192.xml"/><Relationship Id="rId26" Type="http://schemas.openxmlformats.org/officeDocument/2006/relationships/slideLayout" Target="../slideLayouts/slideLayout209.xml"/><Relationship Id="rId25" Type="http://schemas.openxmlformats.org/officeDocument/2006/relationships/slideLayout" Target="../slideLayouts/slideLayout208.xml"/><Relationship Id="rId28" Type="http://schemas.openxmlformats.org/officeDocument/2006/relationships/slideLayout" Target="../slideLayouts/slideLayout211.xml"/><Relationship Id="rId27" Type="http://schemas.openxmlformats.org/officeDocument/2006/relationships/slideLayout" Target="../slideLayouts/slideLayout210.xml"/><Relationship Id="rId5" Type="http://schemas.openxmlformats.org/officeDocument/2006/relationships/slideLayout" Target="../slideLayouts/slideLayout188.xml"/><Relationship Id="rId6" Type="http://schemas.openxmlformats.org/officeDocument/2006/relationships/slideLayout" Target="../slideLayouts/slideLayout189.xml"/><Relationship Id="rId29" Type="http://schemas.openxmlformats.org/officeDocument/2006/relationships/slideLayout" Target="../slideLayouts/slideLayout212.xml"/><Relationship Id="rId7" Type="http://schemas.openxmlformats.org/officeDocument/2006/relationships/slideLayout" Target="../slideLayouts/slideLayout190.xml"/><Relationship Id="rId8" Type="http://schemas.openxmlformats.org/officeDocument/2006/relationships/slideLayout" Target="../slideLayouts/slideLayout191.xml"/><Relationship Id="rId31" Type="http://schemas.openxmlformats.org/officeDocument/2006/relationships/slideLayout" Target="../slideLayouts/slideLayout214.xml"/><Relationship Id="rId30" Type="http://schemas.openxmlformats.org/officeDocument/2006/relationships/slideLayout" Target="../slideLayouts/slideLayout213.xml"/><Relationship Id="rId11" Type="http://schemas.openxmlformats.org/officeDocument/2006/relationships/slideLayout" Target="../slideLayouts/slideLayout194.xml"/><Relationship Id="rId33" Type="http://schemas.openxmlformats.org/officeDocument/2006/relationships/slideLayout" Target="../slideLayouts/slideLayout216.xml"/><Relationship Id="rId10" Type="http://schemas.openxmlformats.org/officeDocument/2006/relationships/slideLayout" Target="../slideLayouts/slideLayout193.xml"/><Relationship Id="rId32" Type="http://schemas.openxmlformats.org/officeDocument/2006/relationships/slideLayout" Target="../slideLayouts/slideLayout215.xml"/><Relationship Id="rId13" Type="http://schemas.openxmlformats.org/officeDocument/2006/relationships/slideLayout" Target="../slideLayouts/slideLayout196.xml"/><Relationship Id="rId35" Type="http://schemas.openxmlformats.org/officeDocument/2006/relationships/slideLayout" Target="../slideLayouts/slideLayout218.xml"/><Relationship Id="rId12" Type="http://schemas.openxmlformats.org/officeDocument/2006/relationships/slideLayout" Target="../slideLayouts/slideLayout195.xml"/><Relationship Id="rId34" Type="http://schemas.openxmlformats.org/officeDocument/2006/relationships/slideLayout" Target="../slideLayouts/slideLayout217.xml"/><Relationship Id="rId15" Type="http://schemas.openxmlformats.org/officeDocument/2006/relationships/slideLayout" Target="../slideLayouts/slideLayout198.xml"/><Relationship Id="rId37" Type="http://schemas.openxmlformats.org/officeDocument/2006/relationships/slideLayout" Target="../slideLayouts/slideLayout220.xml"/><Relationship Id="rId14" Type="http://schemas.openxmlformats.org/officeDocument/2006/relationships/slideLayout" Target="../slideLayouts/slideLayout197.xml"/><Relationship Id="rId36" Type="http://schemas.openxmlformats.org/officeDocument/2006/relationships/slideLayout" Target="../slideLayouts/slideLayout219.xml"/><Relationship Id="rId17" Type="http://schemas.openxmlformats.org/officeDocument/2006/relationships/slideLayout" Target="../slideLayouts/slideLayout200.xml"/><Relationship Id="rId39" Type="http://schemas.openxmlformats.org/officeDocument/2006/relationships/slideLayout" Target="../slideLayouts/slideLayout222.xml"/><Relationship Id="rId16" Type="http://schemas.openxmlformats.org/officeDocument/2006/relationships/slideLayout" Target="../slideLayouts/slideLayout199.xml"/><Relationship Id="rId38" Type="http://schemas.openxmlformats.org/officeDocument/2006/relationships/slideLayout" Target="../slideLayouts/slideLayout221.xml"/><Relationship Id="rId19" Type="http://schemas.openxmlformats.org/officeDocument/2006/relationships/slideLayout" Target="../slideLayouts/slideLayout202.xml"/><Relationship Id="rId18" Type="http://schemas.openxmlformats.org/officeDocument/2006/relationships/slideLayout" Target="../slideLayouts/slideLayout201.xml"/></Relationships>
</file>

<file path=ppt/slideMasters/_rels/slideMaster7.xml.rels><?xml version="1.0" encoding="UTF-8" standalone="yes"?><Relationships xmlns="http://schemas.openxmlformats.org/package/2006/relationships"><Relationship Id="rId40" Type="http://schemas.openxmlformats.org/officeDocument/2006/relationships/theme" Target="../theme/theme4.xml"/><Relationship Id="rId20" Type="http://schemas.openxmlformats.org/officeDocument/2006/relationships/slideLayout" Target="../slideLayouts/slideLayout240.xml"/><Relationship Id="rId22" Type="http://schemas.openxmlformats.org/officeDocument/2006/relationships/slideLayout" Target="../slideLayouts/slideLayout242.xml"/><Relationship Id="rId21" Type="http://schemas.openxmlformats.org/officeDocument/2006/relationships/slideLayout" Target="../slideLayouts/slideLayout241.xml"/><Relationship Id="rId24" Type="http://schemas.openxmlformats.org/officeDocument/2006/relationships/slideLayout" Target="../slideLayouts/slideLayout244.xml"/><Relationship Id="rId23" Type="http://schemas.openxmlformats.org/officeDocument/2006/relationships/slideLayout" Target="../slideLayouts/slideLayout243.xml"/><Relationship Id="rId1" Type="http://schemas.openxmlformats.org/officeDocument/2006/relationships/image" Target="../media/image4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223.xml"/><Relationship Id="rId4" Type="http://schemas.openxmlformats.org/officeDocument/2006/relationships/slideLayout" Target="../slideLayouts/slideLayout224.xml"/><Relationship Id="rId9" Type="http://schemas.openxmlformats.org/officeDocument/2006/relationships/slideLayout" Target="../slideLayouts/slideLayout229.xml"/><Relationship Id="rId26" Type="http://schemas.openxmlformats.org/officeDocument/2006/relationships/slideLayout" Target="../slideLayouts/slideLayout246.xml"/><Relationship Id="rId25" Type="http://schemas.openxmlformats.org/officeDocument/2006/relationships/slideLayout" Target="../slideLayouts/slideLayout245.xml"/><Relationship Id="rId28" Type="http://schemas.openxmlformats.org/officeDocument/2006/relationships/slideLayout" Target="../slideLayouts/slideLayout248.xml"/><Relationship Id="rId27" Type="http://schemas.openxmlformats.org/officeDocument/2006/relationships/slideLayout" Target="../slideLayouts/slideLayout247.xml"/><Relationship Id="rId5" Type="http://schemas.openxmlformats.org/officeDocument/2006/relationships/slideLayout" Target="../slideLayouts/slideLayout225.xml"/><Relationship Id="rId6" Type="http://schemas.openxmlformats.org/officeDocument/2006/relationships/slideLayout" Target="../slideLayouts/slideLayout226.xml"/><Relationship Id="rId29" Type="http://schemas.openxmlformats.org/officeDocument/2006/relationships/slideLayout" Target="../slideLayouts/slideLayout249.xml"/><Relationship Id="rId7" Type="http://schemas.openxmlformats.org/officeDocument/2006/relationships/slideLayout" Target="../slideLayouts/slideLayout227.xml"/><Relationship Id="rId8" Type="http://schemas.openxmlformats.org/officeDocument/2006/relationships/slideLayout" Target="../slideLayouts/slideLayout228.xml"/><Relationship Id="rId31" Type="http://schemas.openxmlformats.org/officeDocument/2006/relationships/slideLayout" Target="../slideLayouts/slideLayout251.xml"/><Relationship Id="rId30" Type="http://schemas.openxmlformats.org/officeDocument/2006/relationships/slideLayout" Target="../slideLayouts/slideLayout250.xml"/><Relationship Id="rId11" Type="http://schemas.openxmlformats.org/officeDocument/2006/relationships/slideLayout" Target="../slideLayouts/slideLayout231.xml"/><Relationship Id="rId33" Type="http://schemas.openxmlformats.org/officeDocument/2006/relationships/slideLayout" Target="../slideLayouts/slideLayout253.xml"/><Relationship Id="rId10" Type="http://schemas.openxmlformats.org/officeDocument/2006/relationships/slideLayout" Target="../slideLayouts/slideLayout230.xml"/><Relationship Id="rId32" Type="http://schemas.openxmlformats.org/officeDocument/2006/relationships/slideLayout" Target="../slideLayouts/slideLayout252.xml"/><Relationship Id="rId13" Type="http://schemas.openxmlformats.org/officeDocument/2006/relationships/slideLayout" Target="../slideLayouts/slideLayout233.xml"/><Relationship Id="rId35" Type="http://schemas.openxmlformats.org/officeDocument/2006/relationships/slideLayout" Target="../slideLayouts/slideLayout255.xml"/><Relationship Id="rId12" Type="http://schemas.openxmlformats.org/officeDocument/2006/relationships/slideLayout" Target="../slideLayouts/slideLayout232.xml"/><Relationship Id="rId34" Type="http://schemas.openxmlformats.org/officeDocument/2006/relationships/slideLayout" Target="../slideLayouts/slideLayout254.xml"/><Relationship Id="rId15" Type="http://schemas.openxmlformats.org/officeDocument/2006/relationships/slideLayout" Target="../slideLayouts/slideLayout235.xml"/><Relationship Id="rId37" Type="http://schemas.openxmlformats.org/officeDocument/2006/relationships/slideLayout" Target="../slideLayouts/slideLayout257.xml"/><Relationship Id="rId14" Type="http://schemas.openxmlformats.org/officeDocument/2006/relationships/slideLayout" Target="../slideLayouts/slideLayout234.xml"/><Relationship Id="rId36" Type="http://schemas.openxmlformats.org/officeDocument/2006/relationships/slideLayout" Target="../slideLayouts/slideLayout256.xml"/><Relationship Id="rId17" Type="http://schemas.openxmlformats.org/officeDocument/2006/relationships/slideLayout" Target="../slideLayouts/slideLayout237.xml"/><Relationship Id="rId39" Type="http://schemas.openxmlformats.org/officeDocument/2006/relationships/slideLayout" Target="../slideLayouts/slideLayout259.xml"/><Relationship Id="rId16" Type="http://schemas.openxmlformats.org/officeDocument/2006/relationships/slideLayout" Target="../slideLayouts/slideLayout236.xml"/><Relationship Id="rId38" Type="http://schemas.openxmlformats.org/officeDocument/2006/relationships/slideLayout" Target="../slideLayouts/slideLayout258.xml"/><Relationship Id="rId19" Type="http://schemas.openxmlformats.org/officeDocument/2006/relationships/slideLayout" Target="../slideLayouts/slideLayout239.xml"/><Relationship Id="rId18" Type="http://schemas.openxmlformats.org/officeDocument/2006/relationships/slideLayout" Target="../slideLayouts/slideLayout238.xml"/></Relationships>
</file>

<file path=ppt/slideMasters/_rels/slideMaster8.xml.rels><?xml version="1.0" encoding="UTF-8" standalone="yes"?><Relationships xmlns="http://schemas.openxmlformats.org/package/2006/relationships"><Relationship Id="rId40" Type="http://schemas.openxmlformats.org/officeDocument/2006/relationships/theme" Target="../theme/theme11.xml"/><Relationship Id="rId20" Type="http://schemas.openxmlformats.org/officeDocument/2006/relationships/slideLayout" Target="../slideLayouts/slideLayout277.xml"/><Relationship Id="rId22" Type="http://schemas.openxmlformats.org/officeDocument/2006/relationships/slideLayout" Target="../slideLayouts/slideLayout279.xml"/><Relationship Id="rId21" Type="http://schemas.openxmlformats.org/officeDocument/2006/relationships/slideLayout" Target="../slideLayouts/slideLayout278.xml"/><Relationship Id="rId24" Type="http://schemas.openxmlformats.org/officeDocument/2006/relationships/slideLayout" Target="../slideLayouts/slideLayout281.xml"/><Relationship Id="rId23" Type="http://schemas.openxmlformats.org/officeDocument/2006/relationships/slideLayout" Target="../slideLayouts/slideLayout280.xml"/><Relationship Id="rId1" Type="http://schemas.openxmlformats.org/officeDocument/2006/relationships/image" Target="../media/image4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260.xml"/><Relationship Id="rId4" Type="http://schemas.openxmlformats.org/officeDocument/2006/relationships/slideLayout" Target="../slideLayouts/slideLayout261.xml"/><Relationship Id="rId9" Type="http://schemas.openxmlformats.org/officeDocument/2006/relationships/slideLayout" Target="../slideLayouts/slideLayout266.xml"/><Relationship Id="rId26" Type="http://schemas.openxmlformats.org/officeDocument/2006/relationships/slideLayout" Target="../slideLayouts/slideLayout283.xml"/><Relationship Id="rId25" Type="http://schemas.openxmlformats.org/officeDocument/2006/relationships/slideLayout" Target="../slideLayouts/slideLayout282.xml"/><Relationship Id="rId28" Type="http://schemas.openxmlformats.org/officeDocument/2006/relationships/slideLayout" Target="../slideLayouts/slideLayout285.xml"/><Relationship Id="rId27" Type="http://schemas.openxmlformats.org/officeDocument/2006/relationships/slideLayout" Target="../slideLayouts/slideLayout284.xml"/><Relationship Id="rId5" Type="http://schemas.openxmlformats.org/officeDocument/2006/relationships/slideLayout" Target="../slideLayouts/slideLayout262.xml"/><Relationship Id="rId6" Type="http://schemas.openxmlformats.org/officeDocument/2006/relationships/slideLayout" Target="../slideLayouts/slideLayout263.xml"/><Relationship Id="rId29" Type="http://schemas.openxmlformats.org/officeDocument/2006/relationships/slideLayout" Target="../slideLayouts/slideLayout286.xml"/><Relationship Id="rId7" Type="http://schemas.openxmlformats.org/officeDocument/2006/relationships/slideLayout" Target="../slideLayouts/slideLayout264.xml"/><Relationship Id="rId8" Type="http://schemas.openxmlformats.org/officeDocument/2006/relationships/slideLayout" Target="../slideLayouts/slideLayout265.xml"/><Relationship Id="rId31" Type="http://schemas.openxmlformats.org/officeDocument/2006/relationships/slideLayout" Target="../slideLayouts/slideLayout288.xml"/><Relationship Id="rId30" Type="http://schemas.openxmlformats.org/officeDocument/2006/relationships/slideLayout" Target="../slideLayouts/slideLayout287.xml"/><Relationship Id="rId11" Type="http://schemas.openxmlformats.org/officeDocument/2006/relationships/slideLayout" Target="../slideLayouts/slideLayout268.xml"/><Relationship Id="rId33" Type="http://schemas.openxmlformats.org/officeDocument/2006/relationships/slideLayout" Target="../slideLayouts/slideLayout290.xml"/><Relationship Id="rId10" Type="http://schemas.openxmlformats.org/officeDocument/2006/relationships/slideLayout" Target="../slideLayouts/slideLayout267.xml"/><Relationship Id="rId32" Type="http://schemas.openxmlformats.org/officeDocument/2006/relationships/slideLayout" Target="../slideLayouts/slideLayout289.xml"/><Relationship Id="rId13" Type="http://schemas.openxmlformats.org/officeDocument/2006/relationships/slideLayout" Target="../slideLayouts/slideLayout270.xml"/><Relationship Id="rId35" Type="http://schemas.openxmlformats.org/officeDocument/2006/relationships/slideLayout" Target="../slideLayouts/slideLayout292.xml"/><Relationship Id="rId12" Type="http://schemas.openxmlformats.org/officeDocument/2006/relationships/slideLayout" Target="../slideLayouts/slideLayout269.xml"/><Relationship Id="rId34" Type="http://schemas.openxmlformats.org/officeDocument/2006/relationships/slideLayout" Target="../slideLayouts/slideLayout291.xml"/><Relationship Id="rId15" Type="http://schemas.openxmlformats.org/officeDocument/2006/relationships/slideLayout" Target="../slideLayouts/slideLayout272.xml"/><Relationship Id="rId37" Type="http://schemas.openxmlformats.org/officeDocument/2006/relationships/slideLayout" Target="../slideLayouts/slideLayout294.xml"/><Relationship Id="rId14" Type="http://schemas.openxmlformats.org/officeDocument/2006/relationships/slideLayout" Target="../slideLayouts/slideLayout271.xml"/><Relationship Id="rId36" Type="http://schemas.openxmlformats.org/officeDocument/2006/relationships/slideLayout" Target="../slideLayouts/slideLayout293.xml"/><Relationship Id="rId17" Type="http://schemas.openxmlformats.org/officeDocument/2006/relationships/slideLayout" Target="../slideLayouts/slideLayout274.xml"/><Relationship Id="rId39" Type="http://schemas.openxmlformats.org/officeDocument/2006/relationships/slideLayout" Target="../slideLayouts/slideLayout296.xml"/><Relationship Id="rId16" Type="http://schemas.openxmlformats.org/officeDocument/2006/relationships/slideLayout" Target="../slideLayouts/slideLayout273.xml"/><Relationship Id="rId38" Type="http://schemas.openxmlformats.org/officeDocument/2006/relationships/slideLayout" Target="../slideLayouts/slideLayout295.xml"/><Relationship Id="rId19" Type="http://schemas.openxmlformats.org/officeDocument/2006/relationships/slideLayout" Target="../slideLayouts/slideLayout276.xml"/><Relationship Id="rId18" Type="http://schemas.openxmlformats.org/officeDocument/2006/relationships/slideLayout" Target="../slideLayouts/slideLayout275.xml"/></Relationships>
</file>

<file path=ppt/slideMasters/_rels/slideMaster9.xml.rels><?xml version="1.0" encoding="UTF-8" standalone="yes"?><Relationships xmlns="http://schemas.openxmlformats.org/package/2006/relationships"><Relationship Id="rId40" Type="http://schemas.openxmlformats.org/officeDocument/2006/relationships/theme" Target="../theme/theme5.xml"/><Relationship Id="rId20" Type="http://schemas.openxmlformats.org/officeDocument/2006/relationships/slideLayout" Target="../slideLayouts/slideLayout314.xml"/><Relationship Id="rId22" Type="http://schemas.openxmlformats.org/officeDocument/2006/relationships/slideLayout" Target="../slideLayouts/slideLayout316.xml"/><Relationship Id="rId21" Type="http://schemas.openxmlformats.org/officeDocument/2006/relationships/slideLayout" Target="../slideLayouts/slideLayout315.xml"/><Relationship Id="rId24" Type="http://schemas.openxmlformats.org/officeDocument/2006/relationships/slideLayout" Target="../slideLayouts/slideLayout318.xml"/><Relationship Id="rId23" Type="http://schemas.openxmlformats.org/officeDocument/2006/relationships/slideLayout" Target="../slideLayouts/slideLayout317.xml"/><Relationship Id="rId1" Type="http://schemas.openxmlformats.org/officeDocument/2006/relationships/image" Target="../media/image4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297.xml"/><Relationship Id="rId4" Type="http://schemas.openxmlformats.org/officeDocument/2006/relationships/slideLayout" Target="../slideLayouts/slideLayout298.xml"/><Relationship Id="rId9" Type="http://schemas.openxmlformats.org/officeDocument/2006/relationships/slideLayout" Target="../slideLayouts/slideLayout303.xml"/><Relationship Id="rId26" Type="http://schemas.openxmlformats.org/officeDocument/2006/relationships/slideLayout" Target="../slideLayouts/slideLayout320.xml"/><Relationship Id="rId25" Type="http://schemas.openxmlformats.org/officeDocument/2006/relationships/slideLayout" Target="../slideLayouts/slideLayout319.xml"/><Relationship Id="rId28" Type="http://schemas.openxmlformats.org/officeDocument/2006/relationships/slideLayout" Target="../slideLayouts/slideLayout322.xml"/><Relationship Id="rId27" Type="http://schemas.openxmlformats.org/officeDocument/2006/relationships/slideLayout" Target="../slideLayouts/slideLayout321.xml"/><Relationship Id="rId5" Type="http://schemas.openxmlformats.org/officeDocument/2006/relationships/slideLayout" Target="../slideLayouts/slideLayout299.xml"/><Relationship Id="rId6" Type="http://schemas.openxmlformats.org/officeDocument/2006/relationships/slideLayout" Target="../slideLayouts/slideLayout300.xml"/><Relationship Id="rId29" Type="http://schemas.openxmlformats.org/officeDocument/2006/relationships/slideLayout" Target="../slideLayouts/slideLayout323.xml"/><Relationship Id="rId7" Type="http://schemas.openxmlformats.org/officeDocument/2006/relationships/slideLayout" Target="../slideLayouts/slideLayout301.xml"/><Relationship Id="rId8" Type="http://schemas.openxmlformats.org/officeDocument/2006/relationships/slideLayout" Target="../slideLayouts/slideLayout302.xml"/><Relationship Id="rId31" Type="http://schemas.openxmlformats.org/officeDocument/2006/relationships/slideLayout" Target="../slideLayouts/slideLayout325.xml"/><Relationship Id="rId30" Type="http://schemas.openxmlformats.org/officeDocument/2006/relationships/slideLayout" Target="../slideLayouts/slideLayout324.xml"/><Relationship Id="rId11" Type="http://schemas.openxmlformats.org/officeDocument/2006/relationships/slideLayout" Target="../slideLayouts/slideLayout305.xml"/><Relationship Id="rId33" Type="http://schemas.openxmlformats.org/officeDocument/2006/relationships/slideLayout" Target="../slideLayouts/slideLayout327.xml"/><Relationship Id="rId10" Type="http://schemas.openxmlformats.org/officeDocument/2006/relationships/slideLayout" Target="../slideLayouts/slideLayout304.xml"/><Relationship Id="rId32" Type="http://schemas.openxmlformats.org/officeDocument/2006/relationships/slideLayout" Target="../slideLayouts/slideLayout326.xml"/><Relationship Id="rId13" Type="http://schemas.openxmlformats.org/officeDocument/2006/relationships/slideLayout" Target="../slideLayouts/slideLayout307.xml"/><Relationship Id="rId35" Type="http://schemas.openxmlformats.org/officeDocument/2006/relationships/slideLayout" Target="../slideLayouts/slideLayout329.xml"/><Relationship Id="rId12" Type="http://schemas.openxmlformats.org/officeDocument/2006/relationships/slideLayout" Target="../slideLayouts/slideLayout306.xml"/><Relationship Id="rId34" Type="http://schemas.openxmlformats.org/officeDocument/2006/relationships/slideLayout" Target="../slideLayouts/slideLayout328.xml"/><Relationship Id="rId15" Type="http://schemas.openxmlformats.org/officeDocument/2006/relationships/slideLayout" Target="../slideLayouts/slideLayout309.xml"/><Relationship Id="rId37" Type="http://schemas.openxmlformats.org/officeDocument/2006/relationships/slideLayout" Target="../slideLayouts/slideLayout331.xml"/><Relationship Id="rId14" Type="http://schemas.openxmlformats.org/officeDocument/2006/relationships/slideLayout" Target="../slideLayouts/slideLayout308.xml"/><Relationship Id="rId36" Type="http://schemas.openxmlformats.org/officeDocument/2006/relationships/slideLayout" Target="../slideLayouts/slideLayout330.xml"/><Relationship Id="rId17" Type="http://schemas.openxmlformats.org/officeDocument/2006/relationships/slideLayout" Target="../slideLayouts/slideLayout311.xml"/><Relationship Id="rId39" Type="http://schemas.openxmlformats.org/officeDocument/2006/relationships/slideLayout" Target="../slideLayouts/slideLayout333.xml"/><Relationship Id="rId16" Type="http://schemas.openxmlformats.org/officeDocument/2006/relationships/slideLayout" Target="../slideLayouts/slideLayout310.xml"/><Relationship Id="rId38" Type="http://schemas.openxmlformats.org/officeDocument/2006/relationships/slideLayout" Target="../slideLayouts/slideLayout332.xml"/><Relationship Id="rId19" Type="http://schemas.openxmlformats.org/officeDocument/2006/relationships/slideLayout" Target="../slideLayouts/slideLayout313.xml"/><Relationship Id="rId18" Type="http://schemas.openxmlformats.org/officeDocument/2006/relationships/slideLayout" Target="../slideLayouts/slideLayout312.xml"/></Relationships>
</file>

<file path=ppt/slideMasters/_rels/slideMaster10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351.xml"/><Relationship Id="rId22" Type="http://schemas.openxmlformats.org/officeDocument/2006/relationships/slideLayout" Target="../slideLayouts/slideLayout353.xml"/><Relationship Id="rId21" Type="http://schemas.openxmlformats.org/officeDocument/2006/relationships/slideLayout" Target="../slideLayouts/slideLayout352.xml"/><Relationship Id="rId24" Type="http://schemas.openxmlformats.org/officeDocument/2006/relationships/slideLayout" Target="../slideLayouts/slideLayout355.xml"/><Relationship Id="rId23" Type="http://schemas.openxmlformats.org/officeDocument/2006/relationships/slideLayout" Target="../slideLayouts/slideLayout354.xml"/><Relationship Id="rId1" Type="http://schemas.openxmlformats.org/officeDocument/2006/relationships/image" Target="../media/image4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334.xml"/><Relationship Id="rId4" Type="http://schemas.openxmlformats.org/officeDocument/2006/relationships/slideLayout" Target="../slideLayouts/slideLayout335.xml"/><Relationship Id="rId9" Type="http://schemas.openxmlformats.org/officeDocument/2006/relationships/slideLayout" Target="../slideLayouts/slideLayout340.xml"/><Relationship Id="rId26" Type="http://schemas.openxmlformats.org/officeDocument/2006/relationships/slideLayout" Target="../slideLayouts/slideLayout357.xml"/><Relationship Id="rId25" Type="http://schemas.openxmlformats.org/officeDocument/2006/relationships/slideLayout" Target="../slideLayouts/slideLayout356.xml"/><Relationship Id="rId28" Type="http://schemas.openxmlformats.org/officeDocument/2006/relationships/slideLayout" Target="../slideLayouts/slideLayout359.xml"/><Relationship Id="rId27" Type="http://schemas.openxmlformats.org/officeDocument/2006/relationships/slideLayout" Target="../slideLayouts/slideLayout358.xml"/><Relationship Id="rId5" Type="http://schemas.openxmlformats.org/officeDocument/2006/relationships/slideLayout" Target="../slideLayouts/slideLayout336.xml"/><Relationship Id="rId6" Type="http://schemas.openxmlformats.org/officeDocument/2006/relationships/slideLayout" Target="../slideLayouts/slideLayout337.xml"/><Relationship Id="rId29" Type="http://schemas.openxmlformats.org/officeDocument/2006/relationships/slideLayout" Target="../slideLayouts/slideLayout360.xml"/><Relationship Id="rId7" Type="http://schemas.openxmlformats.org/officeDocument/2006/relationships/slideLayout" Target="../slideLayouts/slideLayout338.xml"/><Relationship Id="rId8" Type="http://schemas.openxmlformats.org/officeDocument/2006/relationships/slideLayout" Target="../slideLayouts/slideLayout339.xml"/><Relationship Id="rId31" Type="http://schemas.openxmlformats.org/officeDocument/2006/relationships/slideLayout" Target="../slideLayouts/slideLayout362.xml"/><Relationship Id="rId30" Type="http://schemas.openxmlformats.org/officeDocument/2006/relationships/slideLayout" Target="../slideLayouts/slideLayout361.xml"/><Relationship Id="rId11" Type="http://schemas.openxmlformats.org/officeDocument/2006/relationships/slideLayout" Target="../slideLayouts/slideLayout342.xml"/><Relationship Id="rId33" Type="http://schemas.openxmlformats.org/officeDocument/2006/relationships/slideLayout" Target="../slideLayouts/slideLayout364.xml"/><Relationship Id="rId10" Type="http://schemas.openxmlformats.org/officeDocument/2006/relationships/slideLayout" Target="../slideLayouts/slideLayout341.xml"/><Relationship Id="rId32" Type="http://schemas.openxmlformats.org/officeDocument/2006/relationships/slideLayout" Target="../slideLayouts/slideLayout363.xml"/><Relationship Id="rId13" Type="http://schemas.openxmlformats.org/officeDocument/2006/relationships/slideLayout" Target="../slideLayouts/slideLayout344.xml"/><Relationship Id="rId35" Type="http://schemas.openxmlformats.org/officeDocument/2006/relationships/slideLayout" Target="../slideLayouts/slideLayout366.xml"/><Relationship Id="rId12" Type="http://schemas.openxmlformats.org/officeDocument/2006/relationships/slideLayout" Target="../slideLayouts/slideLayout343.xml"/><Relationship Id="rId34" Type="http://schemas.openxmlformats.org/officeDocument/2006/relationships/slideLayout" Target="../slideLayouts/slideLayout365.xml"/><Relationship Id="rId15" Type="http://schemas.openxmlformats.org/officeDocument/2006/relationships/slideLayout" Target="../slideLayouts/slideLayout346.xml"/><Relationship Id="rId37" Type="http://schemas.openxmlformats.org/officeDocument/2006/relationships/slideLayout" Target="../slideLayouts/slideLayout368.xml"/><Relationship Id="rId14" Type="http://schemas.openxmlformats.org/officeDocument/2006/relationships/slideLayout" Target="../slideLayouts/slideLayout345.xml"/><Relationship Id="rId36" Type="http://schemas.openxmlformats.org/officeDocument/2006/relationships/slideLayout" Target="../slideLayouts/slideLayout367.xml"/><Relationship Id="rId17" Type="http://schemas.openxmlformats.org/officeDocument/2006/relationships/slideLayout" Target="../slideLayouts/slideLayout348.xml"/><Relationship Id="rId39" Type="http://schemas.openxmlformats.org/officeDocument/2006/relationships/theme" Target="../theme/theme8.xml"/><Relationship Id="rId16" Type="http://schemas.openxmlformats.org/officeDocument/2006/relationships/slideLayout" Target="../slideLayouts/slideLayout347.xml"/><Relationship Id="rId38" Type="http://schemas.openxmlformats.org/officeDocument/2006/relationships/slideLayout" Target="../slideLayouts/slideLayout369.xml"/><Relationship Id="rId19" Type="http://schemas.openxmlformats.org/officeDocument/2006/relationships/slideLayout" Target="../slideLayouts/slideLayout350.xml"/><Relationship Id="rId18" Type="http://schemas.openxmlformats.org/officeDocument/2006/relationships/slideLayout" Target="../slideLayouts/slideLayout34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73"/>
          <p:cNvSpPr/>
          <p:nvPr/>
        </p:nvSpPr>
        <p:spPr>
          <a:xfrm>
            <a:off x="0" y="0"/>
            <a:ext cx="9144000" cy="6180364"/>
          </a:xfrm>
          <a:prstGeom prst="rect">
            <a:avLst/>
          </a:prstGeom>
          <a:solidFill>
            <a:srgbClr val="E4E0D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;p73"/>
          <p:cNvSpPr txBox="1"/>
          <p:nvPr>
            <p:ph idx="12" type="sldNum"/>
          </p:nvPr>
        </p:nvSpPr>
        <p:spPr>
          <a:xfrm>
            <a:off x="6764215" y="636514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b="0" i="0" sz="1000" u="none" cap="none" strike="noStrike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b="0" i="0" sz="1000" u="none" cap="none" strike="noStrike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b="0" i="0" sz="1000" u="none" cap="none" strike="noStrike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b="0" i="0" sz="1000" u="none" cap="none" strike="noStrike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b="0" i="0" sz="1000" u="none" cap="none" strike="noStrike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b="0" i="0" sz="1000" u="none" cap="none" strike="noStrike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b="0" i="0" sz="1000" u="none" cap="none" strike="noStrike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b="0" i="0" sz="1000" u="none" cap="none" strike="noStrike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b="0" i="0" sz="1000" u="none" cap="none" strike="noStrike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2" name="Google Shape;12;p73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659131" y="6365142"/>
            <a:ext cx="1419346" cy="3906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;p7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2334" y="6365142"/>
            <a:ext cx="494841" cy="406258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  <p:sldLayoutId id="2147483666" r:id="rId20"/>
    <p:sldLayoutId id="2147483667" r:id="rId21"/>
    <p:sldLayoutId id="2147483668" r:id="rId22"/>
    <p:sldLayoutId id="2147483669" r:id="rId23"/>
    <p:sldLayoutId id="2147483670" r:id="rId24"/>
    <p:sldLayoutId id="2147483671" r:id="rId25"/>
    <p:sldLayoutId id="2147483672" r:id="rId26"/>
    <p:sldLayoutId id="2147483673" r:id="rId27"/>
    <p:sldLayoutId id="2147483674" r:id="rId28"/>
    <p:sldLayoutId id="2147483675" r:id="rId29"/>
    <p:sldLayoutId id="2147483676" r:id="rId30"/>
    <p:sldLayoutId id="2147483677" r:id="rId31"/>
    <p:sldLayoutId id="2147483678" r:id="rId32"/>
    <p:sldLayoutId id="2147483679" r:id="rId33"/>
    <p:sldLayoutId id="2147483680" r:id="rId34"/>
    <p:sldLayoutId id="2147483681" r:id="rId35"/>
    <p:sldLayoutId id="2147483682" r:id="rId36"/>
    <p:sldLayoutId id="2147483683" r:id="rId37"/>
    <p:sldLayoutId id="2147483684" r:id="rId38"/>
    <p:sldLayoutId id="2147483685" r:id="rId39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79"/>
          <p:cNvSpPr/>
          <p:nvPr/>
        </p:nvSpPr>
        <p:spPr>
          <a:xfrm>
            <a:off x="0" y="0"/>
            <a:ext cx="9144000" cy="6180364"/>
          </a:xfrm>
          <a:prstGeom prst="rect">
            <a:avLst/>
          </a:prstGeom>
          <a:solidFill>
            <a:srgbClr val="E4E0D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p79"/>
          <p:cNvSpPr txBox="1"/>
          <p:nvPr>
            <p:ph idx="12" type="sldNum"/>
          </p:nvPr>
        </p:nvSpPr>
        <p:spPr>
          <a:xfrm>
            <a:off x="6764215" y="636514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44" name="Google Shape;244;p79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659131" y="6365142"/>
            <a:ext cx="1419346" cy="39061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7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2334" y="6365142"/>
            <a:ext cx="494841" cy="406258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  <p:sldLayoutId id="2147483701" r:id="rId17"/>
    <p:sldLayoutId id="2147483702" r:id="rId18"/>
    <p:sldLayoutId id="2147483703" r:id="rId19"/>
    <p:sldLayoutId id="2147483704" r:id="rId20"/>
    <p:sldLayoutId id="2147483705" r:id="rId21"/>
    <p:sldLayoutId id="2147483706" r:id="rId22"/>
    <p:sldLayoutId id="2147483707" r:id="rId23"/>
    <p:sldLayoutId id="2147483708" r:id="rId24"/>
    <p:sldLayoutId id="2147483709" r:id="rId25"/>
    <p:sldLayoutId id="2147483710" r:id="rId26"/>
    <p:sldLayoutId id="2147483711" r:id="rId27"/>
    <p:sldLayoutId id="2147483712" r:id="rId28"/>
    <p:sldLayoutId id="2147483713" r:id="rId29"/>
    <p:sldLayoutId id="2147483714" r:id="rId30"/>
    <p:sldLayoutId id="2147483715" r:id="rId31"/>
    <p:sldLayoutId id="2147483716" r:id="rId32"/>
    <p:sldLayoutId id="2147483717" r:id="rId33"/>
    <p:sldLayoutId id="2147483718" r:id="rId34"/>
    <p:sldLayoutId id="2147483719" r:id="rId35"/>
    <p:sldLayoutId id="2147483720" r:id="rId36"/>
    <p:sldLayoutId id="2147483721" r:id="rId37"/>
    <p:sldLayoutId id="2147483722" r:id="rId38"/>
    <p:sldLayoutId id="2147483723" r:id="rId39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78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p81"/>
          <p:cNvSpPr/>
          <p:nvPr/>
        </p:nvSpPr>
        <p:spPr>
          <a:xfrm>
            <a:off x="0" y="0"/>
            <a:ext cx="9144000" cy="6180364"/>
          </a:xfrm>
          <a:prstGeom prst="rect">
            <a:avLst/>
          </a:prstGeom>
          <a:solidFill>
            <a:srgbClr val="E4E0D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0" name="Google Shape;480;p81"/>
          <p:cNvSpPr txBox="1"/>
          <p:nvPr>
            <p:ph idx="12" type="sldNum"/>
          </p:nvPr>
        </p:nvSpPr>
        <p:spPr>
          <a:xfrm>
            <a:off x="6764215" y="636514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481" name="Google Shape;481;p81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659131" y="6365142"/>
            <a:ext cx="1419346" cy="39061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2" name="Google Shape;482;p8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2334" y="6365142"/>
            <a:ext cx="494841" cy="406258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  <p:sldLayoutId id="2147483734" r:id="rId12"/>
    <p:sldLayoutId id="2147483735" r:id="rId13"/>
    <p:sldLayoutId id="2147483736" r:id="rId14"/>
    <p:sldLayoutId id="2147483737" r:id="rId15"/>
    <p:sldLayoutId id="2147483738" r:id="rId16"/>
    <p:sldLayoutId id="2147483739" r:id="rId17"/>
    <p:sldLayoutId id="2147483740" r:id="rId18"/>
    <p:sldLayoutId id="2147483741" r:id="rId19"/>
    <p:sldLayoutId id="2147483742" r:id="rId20"/>
    <p:sldLayoutId id="2147483743" r:id="rId21"/>
    <p:sldLayoutId id="2147483744" r:id="rId22"/>
    <p:sldLayoutId id="2147483745" r:id="rId23"/>
    <p:sldLayoutId id="2147483746" r:id="rId24"/>
    <p:sldLayoutId id="2147483747" r:id="rId25"/>
    <p:sldLayoutId id="2147483748" r:id="rId26"/>
    <p:sldLayoutId id="2147483749" r:id="rId27"/>
    <p:sldLayoutId id="2147483750" r:id="rId28"/>
    <p:sldLayoutId id="2147483751" r:id="rId29"/>
    <p:sldLayoutId id="2147483752" r:id="rId30"/>
    <p:sldLayoutId id="2147483753" r:id="rId31"/>
    <p:sldLayoutId id="2147483754" r:id="rId32"/>
    <p:sldLayoutId id="2147483755" r:id="rId33"/>
    <p:sldLayoutId id="2147483756" r:id="rId34"/>
    <p:sldLayoutId id="2147483757" r:id="rId35"/>
    <p:sldLayoutId id="2147483758" r:id="rId36"/>
    <p:sldLayoutId id="2147483759" r:id="rId37"/>
    <p:sldLayoutId id="2147483760" r:id="rId38"/>
    <p:sldLayoutId id="2147483761" r:id="rId39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15" name="Shape 7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" name="Google Shape;716;p84"/>
          <p:cNvSpPr/>
          <p:nvPr/>
        </p:nvSpPr>
        <p:spPr>
          <a:xfrm>
            <a:off x="0" y="0"/>
            <a:ext cx="9144000" cy="6180364"/>
          </a:xfrm>
          <a:prstGeom prst="rect">
            <a:avLst/>
          </a:prstGeom>
          <a:solidFill>
            <a:srgbClr val="E4E0D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7" name="Google Shape;717;p84"/>
          <p:cNvSpPr txBox="1"/>
          <p:nvPr>
            <p:ph idx="12" type="sldNum"/>
          </p:nvPr>
        </p:nvSpPr>
        <p:spPr>
          <a:xfrm>
            <a:off x="6764215" y="636514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718" name="Google Shape;718;p84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659131" y="6365142"/>
            <a:ext cx="1419346" cy="39061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9" name="Google Shape;719;p8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2334" y="6365142"/>
            <a:ext cx="494841" cy="406258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2" r:id="rId12"/>
    <p:sldLayoutId id="2147483773" r:id="rId13"/>
    <p:sldLayoutId id="2147483774" r:id="rId14"/>
    <p:sldLayoutId id="2147483775" r:id="rId15"/>
    <p:sldLayoutId id="2147483776" r:id="rId16"/>
    <p:sldLayoutId id="2147483777" r:id="rId17"/>
    <p:sldLayoutId id="2147483778" r:id="rId18"/>
    <p:sldLayoutId id="2147483779" r:id="rId19"/>
    <p:sldLayoutId id="2147483780" r:id="rId20"/>
    <p:sldLayoutId id="2147483781" r:id="rId21"/>
    <p:sldLayoutId id="2147483782" r:id="rId22"/>
    <p:sldLayoutId id="2147483783" r:id="rId23"/>
    <p:sldLayoutId id="2147483784" r:id="rId24"/>
    <p:sldLayoutId id="2147483785" r:id="rId25"/>
    <p:sldLayoutId id="2147483786" r:id="rId26"/>
    <p:sldLayoutId id="2147483787" r:id="rId27"/>
    <p:sldLayoutId id="2147483788" r:id="rId28"/>
    <p:sldLayoutId id="2147483789" r:id="rId29"/>
    <p:sldLayoutId id="2147483790" r:id="rId30"/>
    <p:sldLayoutId id="2147483791" r:id="rId31"/>
    <p:sldLayoutId id="2147483792" r:id="rId32"/>
    <p:sldLayoutId id="2147483793" r:id="rId33"/>
    <p:sldLayoutId id="2147483794" r:id="rId34"/>
    <p:sldLayoutId id="2147483795" r:id="rId35"/>
    <p:sldLayoutId id="2147483796" r:id="rId36"/>
    <p:sldLayoutId id="2147483797" r:id="rId37"/>
    <p:sldLayoutId id="2147483798" r:id="rId38"/>
    <p:sldLayoutId id="2147483799" r:id="rId39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52" name="Shape 9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3" name="Google Shape;953;p87"/>
          <p:cNvSpPr/>
          <p:nvPr/>
        </p:nvSpPr>
        <p:spPr>
          <a:xfrm>
            <a:off x="0" y="0"/>
            <a:ext cx="9144000" cy="6180364"/>
          </a:xfrm>
          <a:prstGeom prst="rect">
            <a:avLst/>
          </a:prstGeom>
          <a:solidFill>
            <a:srgbClr val="E4E0D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4" name="Google Shape;954;p87"/>
          <p:cNvSpPr txBox="1"/>
          <p:nvPr>
            <p:ph idx="12" type="sldNum"/>
          </p:nvPr>
        </p:nvSpPr>
        <p:spPr>
          <a:xfrm>
            <a:off x="6764215" y="636514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955" name="Google Shape;955;p87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659131" y="6365142"/>
            <a:ext cx="1419346" cy="39061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6" name="Google Shape;956;p8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2334" y="6365142"/>
            <a:ext cx="494841" cy="406258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  <p:sldLayoutId id="2147483808" r:id="rId10"/>
    <p:sldLayoutId id="2147483809" r:id="rId11"/>
    <p:sldLayoutId id="2147483810" r:id="rId12"/>
    <p:sldLayoutId id="2147483811" r:id="rId13"/>
    <p:sldLayoutId id="2147483812" r:id="rId14"/>
    <p:sldLayoutId id="2147483813" r:id="rId15"/>
    <p:sldLayoutId id="2147483814" r:id="rId16"/>
    <p:sldLayoutId id="2147483815" r:id="rId17"/>
    <p:sldLayoutId id="2147483816" r:id="rId18"/>
    <p:sldLayoutId id="2147483817" r:id="rId19"/>
    <p:sldLayoutId id="2147483818" r:id="rId20"/>
    <p:sldLayoutId id="2147483819" r:id="rId21"/>
    <p:sldLayoutId id="2147483820" r:id="rId22"/>
    <p:sldLayoutId id="2147483821" r:id="rId23"/>
    <p:sldLayoutId id="2147483822" r:id="rId24"/>
    <p:sldLayoutId id="2147483823" r:id="rId25"/>
    <p:sldLayoutId id="2147483824" r:id="rId26"/>
    <p:sldLayoutId id="2147483825" r:id="rId27"/>
    <p:sldLayoutId id="2147483826" r:id="rId28"/>
    <p:sldLayoutId id="2147483827" r:id="rId29"/>
    <p:sldLayoutId id="2147483828" r:id="rId30"/>
    <p:sldLayoutId id="2147483829" r:id="rId31"/>
    <p:sldLayoutId id="2147483830" r:id="rId32"/>
    <p:sldLayoutId id="2147483831" r:id="rId33"/>
    <p:sldLayoutId id="2147483832" r:id="rId34"/>
    <p:sldLayoutId id="2147483833" r:id="rId35"/>
    <p:sldLayoutId id="2147483834" r:id="rId36"/>
    <p:sldLayoutId id="2147483835" r:id="rId37"/>
    <p:sldLayoutId id="2147483836" r:id="rId38"/>
    <p:sldLayoutId id="2147483837" r:id="rId39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189" name="Shape 1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0" name="Google Shape;1190;p89"/>
          <p:cNvSpPr/>
          <p:nvPr/>
        </p:nvSpPr>
        <p:spPr>
          <a:xfrm>
            <a:off x="0" y="0"/>
            <a:ext cx="9144000" cy="6180364"/>
          </a:xfrm>
          <a:prstGeom prst="rect">
            <a:avLst/>
          </a:prstGeom>
          <a:solidFill>
            <a:srgbClr val="E4E0D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1" name="Google Shape;1191;p89"/>
          <p:cNvSpPr txBox="1"/>
          <p:nvPr>
            <p:ph idx="12" type="sldNum"/>
          </p:nvPr>
        </p:nvSpPr>
        <p:spPr>
          <a:xfrm>
            <a:off x="6764215" y="636514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192" name="Google Shape;1192;p89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659131" y="6365142"/>
            <a:ext cx="1419346" cy="3906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3" name="Google Shape;1193;p8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2334" y="6365142"/>
            <a:ext cx="494841" cy="406258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839" r:id="rId3"/>
    <p:sldLayoutId id="2147483840" r:id="rId4"/>
    <p:sldLayoutId id="2147483841" r:id="rId5"/>
    <p:sldLayoutId id="2147483842" r:id="rId6"/>
    <p:sldLayoutId id="2147483843" r:id="rId7"/>
    <p:sldLayoutId id="2147483844" r:id="rId8"/>
    <p:sldLayoutId id="2147483845" r:id="rId9"/>
    <p:sldLayoutId id="2147483846" r:id="rId10"/>
    <p:sldLayoutId id="2147483847" r:id="rId11"/>
    <p:sldLayoutId id="2147483848" r:id="rId12"/>
    <p:sldLayoutId id="2147483849" r:id="rId13"/>
    <p:sldLayoutId id="2147483850" r:id="rId14"/>
    <p:sldLayoutId id="2147483851" r:id="rId15"/>
    <p:sldLayoutId id="2147483852" r:id="rId16"/>
    <p:sldLayoutId id="2147483853" r:id="rId17"/>
    <p:sldLayoutId id="2147483854" r:id="rId18"/>
    <p:sldLayoutId id="2147483855" r:id="rId19"/>
    <p:sldLayoutId id="2147483856" r:id="rId20"/>
    <p:sldLayoutId id="2147483857" r:id="rId21"/>
    <p:sldLayoutId id="2147483858" r:id="rId22"/>
    <p:sldLayoutId id="2147483859" r:id="rId23"/>
    <p:sldLayoutId id="2147483860" r:id="rId24"/>
    <p:sldLayoutId id="2147483861" r:id="rId25"/>
    <p:sldLayoutId id="2147483862" r:id="rId26"/>
    <p:sldLayoutId id="2147483863" r:id="rId27"/>
    <p:sldLayoutId id="2147483864" r:id="rId28"/>
    <p:sldLayoutId id="2147483865" r:id="rId29"/>
    <p:sldLayoutId id="2147483866" r:id="rId30"/>
    <p:sldLayoutId id="2147483867" r:id="rId31"/>
    <p:sldLayoutId id="2147483868" r:id="rId32"/>
    <p:sldLayoutId id="2147483869" r:id="rId33"/>
    <p:sldLayoutId id="2147483870" r:id="rId34"/>
    <p:sldLayoutId id="2147483871" r:id="rId35"/>
    <p:sldLayoutId id="2147483872" r:id="rId36"/>
    <p:sldLayoutId id="2147483873" r:id="rId37"/>
    <p:sldLayoutId id="2147483874" r:id="rId38"/>
    <p:sldLayoutId id="2147483875" r:id="rId39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426" name="Shape 1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7" name="Google Shape;1427;p91"/>
          <p:cNvSpPr/>
          <p:nvPr/>
        </p:nvSpPr>
        <p:spPr>
          <a:xfrm>
            <a:off x="0" y="0"/>
            <a:ext cx="9144000" cy="6180364"/>
          </a:xfrm>
          <a:prstGeom prst="rect">
            <a:avLst/>
          </a:prstGeom>
          <a:solidFill>
            <a:srgbClr val="E4E0D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8" name="Google Shape;1428;p91"/>
          <p:cNvSpPr txBox="1"/>
          <p:nvPr>
            <p:ph idx="12" type="sldNum"/>
          </p:nvPr>
        </p:nvSpPr>
        <p:spPr>
          <a:xfrm>
            <a:off x="6764215" y="636514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429" name="Google Shape;1429;p91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659131" y="6365142"/>
            <a:ext cx="1419346" cy="3906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0" name="Google Shape;1430;p9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2334" y="6365142"/>
            <a:ext cx="494841" cy="406258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877" r:id="rId3"/>
    <p:sldLayoutId id="2147483878" r:id="rId4"/>
    <p:sldLayoutId id="2147483879" r:id="rId5"/>
    <p:sldLayoutId id="2147483880" r:id="rId6"/>
    <p:sldLayoutId id="2147483881" r:id="rId7"/>
    <p:sldLayoutId id="2147483882" r:id="rId8"/>
    <p:sldLayoutId id="2147483883" r:id="rId9"/>
    <p:sldLayoutId id="2147483884" r:id="rId10"/>
    <p:sldLayoutId id="2147483885" r:id="rId11"/>
    <p:sldLayoutId id="2147483886" r:id="rId12"/>
    <p:sldLayoutId id="2147483887" r:id="rId13"/>
    <p:sldLayoutId id="2147483888" r:id="rId14"/>
    <p:sldLayoutId id="2147483889" r:id="rId15"/>
    <p:sldLayoutId id="2147483890" r:id="rId16"/>
    <p:sldLayoutId id="2147483891" r:id="rId17"/>
    <p:sldLayoutId id="2147483892" r:id="rId18"/>
    <p:sldLayoutId id="2147483893" r:id="rId19"/>
    <p:sldLayoutId id="2147483894" r:id="rId20"/>
    <p:sldLayoutId id="2147483895" r:id="rId21"/>
    <p:sldLayoutId id="2147483896" r:id="rId22"/>
    <p:sldLayoutId id="2147483897" r:id="rId23"/>
    <p:sldLayoutId id="2147483898" r:id="rId24"/>
    <p:sldLayoutId id="2147483899" r:id="rId25"/>
    <p:sldLayoutId id="2147483900" r:id="rId26"/>
    <p:sldLayoutId id="2147483901" r:id="rId27"/>
    <p:sldLayoutId id="2147483902" r:id="rId28"/>
    <p:sldLayoutId id="2147483903" r:id="rId29"/>
    <p:sldLayoutId id="2147483904" r:id="rId30"/>
    <p:sldLayoutId id="2147483905" r:id="rId31"/>
    <p:sldLayoutId id="2147483906" r:id="rId32"/>
    <p:sldLayoutId id="2147483907" r:id="rId33"/>
    <p:sldLayoutId id="2147483908" r:id="rId34"/>
    <p:sldLayoutId id="2147483909" r:id="rId35"/>
    <p:sldLayoutId id="2147483910" r:id="rId36"/>
    <p:sldLayoutId id="2147483911" r:id="rId37"/>
    <p:sldLayoutId id="2147483912" r:id="rId38"/>
    <p:sldLayoutId id="2147483913" r:id="rId39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663" name="Shape 1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4" name="Google Shape;1664;p93"/>
          <p:cNvSpPr/>
          <p:nvPr/>
        </p:nvSpPr>
        <p:spPr>
          <a:xfrm>
            <a:off x="0" y="0"/>
            <a:ext cx="9144000" cy="6180364"/>
          </a:xfrm>
          <a:prstGeom prst="rect">
            <a:avLst/>
          </a:prstGeom>
          <a:solidFill>
            <a:srgbClr val="E4E0D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5" name="Google Shape;1665;p93"/>
          <p:cNvSpPr txBox="1"/>
          <p:nvPr>
            <p:ph idx="12" type="sldNum"/>
          </p:nvPr>
        </p:nvSpPr>
        <p:spPr>
          <a:xfrm>
            <a:off x="6764215" y="636514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666" name="Google Shape;1666;p93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659131" y="6365142"/>
            <a:ext cx="1419346" cy="3906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7" name="Google Shape;1667;p9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2334" y="6365142"/>
            <a:ext cx="494841" cy="406258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  <p:sldLayoutId id="2147483924" r:id="rId12"/>
    <p:sldLayoutId id="2147483925" r:id="rId13"/>
    <p:sldLayoutId id="2147483926" r:id="rId14"/>
    <p:sldLayoutId id="2147483927" r:id="rId15"/>
    <p:sldLayoutId id="2147483928" r:id="rId16"/>
    <p:sldLayoutId id="2147483929" r:id="rId17"/>
    <p:sldLayoutId id="2147483930" r:id="rId18"/>
    <p:sldLayoutId id="2147483931" r:id="rId19"/>
    <p:sldLayoutId id="2147483932" r:id="rId20"/>
    <p:sldLayoutId id="2147483933" r:id="rId21"/>
    <p:sldLayoutId id="2147483934" r:id="rId22"/>
    <p:sldLayoutId id="2147483935" r:id="rId23"/>
    <p:sldLayoutId id="2147483936" r:id="rId24"/>
    <p:sldLayoutId id="2147483937" r:id="rId25"/>
    <p:sldLayoutId id="2147483938" r:id="rId26"/>
    <p:sldLayoutId id="2147483939" r:id="rId27"/>
    <p:sldLayoutId id="2147483940" r:id="rId28"/>
    <p:sldLayoutId id="2147483941" r:id="rId29"/>
    <p:sldLayoutId id="2147483942" r:id="rId30"/>
    <p:sldLayoutId id="2147483943" r:id="rId31"/>
    <p:sldLayoutId id="2147483944" r:id="rId32"/>
    <p:sldLayoutId id="2147483945" r:id="rId33"/>
    <p:sldLayoutId id="2147483946" r:id="rId34"/>
    <p:sldLayoutId id="2147483947" r:id="rId35"/>
    <p:sldLayoutId id="2147483948" r:id="rId36"/>
    <p:sldLayoutId id="2147483949" r:id="rId37"/>
    <p:sldLayoutId id="2147483950" r:id="rId38"/>
    <p:sldLayoutId id="2147483951" r:id="rId39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900" name="Shape 19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1" name="Google Shape;1901;p95"/>
          <p:cNvSpPr/>
          <p:nvPr/>
        </p:nvSpPr>
        <p:spPr>
          <a:xfrm>
            <a:off x="0" y="0"/>
            <a:ext cx="9144000" cy="6180364"/>
          </a:xfrm>
          <a:prstGeom prst="rect">
            <a:avLst/>
          </a:prstGeom>
          <a:solidFill>
            <a:srgbClr val="E4E0D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2" name="Google Shape;1902;p95"/>
          <p:cNvSpPr txBox="1"/>
          <p:nvPr>
            <p:ph idx="12" type="sldNum"/>
          </p:nvPr>
        </p:nvSpPr>
        <p:spPr>
          <a:xfrm>
            <a:off x="6764215" y="636514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903" name="Google Shape;1903;p95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659131" y="6365142"/>
            <a:ext cx="1419346" cy="3906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4" name="Google Shape;1904;p9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2334" y="6365142"/>
            <a:ext cx="494841" cy="406258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953" r:id="rId3"/>
    <p:sldLayoutId id="2147483954" r:id="rId4"/>
    <p:sldLayoutId id="2147483955" r:id="rId5"/>
    <p:sldLayoutId id="2147483956" r:id="rId6"/>
    <p:sldLayoutId id="2147483957" r:id="rId7"/>
    <p:sldLayoutId id="2147483958" r:id="rId8"/>
    <p:sldLayoutId id="2147483959" r:id="rId9"/>
    <p:sldLayoutId id="2147483960" r:id="rId10"/>
    <p:sldLayoutId id="2147483961" r:id="rId11"/>
    <p:sldLayoutId id="2147483962" r:id="rId12"/>
    <p:sldLayoutId id="2147483963" r:id="rId13"/>
    <p:sldLayoutId id="2147483964" r:id="rId14"/>
    <p:sldLayoutId id="2147483965" r:id="rId15"/>
    <p:sldLayoutId id="2147483966" r:id="rId16"/>
    <p:sldLayoutId id="2147483967" r:id="rId17"/>
    <p:sldLayoutId id="2147483968" r:id="rId18"/>
    <p:sldLayoutId id="2147483969" r:id="rId19"/>
    <p:sldLayoutId id="2147483970" r:id="rId20"/>
    <p:sldLayoutId id="2147483971" r:id="rId21"/>
    <p:sldLayoutId id="2147483972" r:id="rId22"/>
    <p:sldLayoutId id="2147483973" r:id="rId23"/>
    <p:sldLayoutId id="2147483974" r:id="rId24"/>
    <p:sldLayoutId id="2147483975" r:id="rId25"/>
    <p:sldLayoutId id="2147483976" r:id="rId26"/>
    <p:sldLayoutId id="2147483977" r:id="rId27"/>
    <p:sldLayoutId id="2147483978" r:id="rId28"/>
    <p:sldLayoutId id="2147483979" r:id="rId29"/>
    <p:sldLayoutId id="2147483980" r:id="rId30"/>
    <p:sldLayoutId id="2147483981" r:id="rId31"/>
    <p:sldLayoutId id="2147483982" r:id="rId32"/>
    <p:sldLayoutId id="2147483983" r:id="rId33"/>
    <p:sldLayoutId id="2147483984" r:id="rId34"/>
    <p:sldLayoutId id="2147483985" r:id="rId35"/>
    <p:sldLayoutId id="2147483986" r:id="rId36"/>
    <p:sldLayoutId id="2147483987" r:id="rId37"/>
    <p:sldLayoutId id="2147483988" r:id="rId38"/>
    <p:sldLayoutId id="2147483989" r:id="rId39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137" name="Shape 2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8" name="Google Shape;2138;p98"/>
          <p:cNvSpPr/>
          <p:nvPr/>
        </p:nvSpPr>
        <p:spPr>
          <a:xfrm>
            <a:off x="0" y="0"/>
            <a:ext cx="9144000" cy="6180364"/>
          </a:xfrm>
          <a:prstGeom prst="rect">
            <a:avLst/>
          </a:prstGeom>
          <a:solidFill>
            <a:srgbClr val="E4E0D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9" name="Google Shape;2139;p98"/>
          <p:cNvSpPr txBox="1"/>
          <p:nvPr>
            <p:ph idx="12" type="sldNum"/>
          </p:nvPr>
        </p:nvSpPr>
        <p:spPr>
          <a:xfrm>
            <a:off x="6764215" y="636514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B2A594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140" name="Google Shape;2140;p98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659131" y="6365142"/>
            <a:ext cx="1419346" cy="39061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1" name="Google Shape;2141;p9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2334" y="6365142"/>
            <a:ext cx="494841" cy="406258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991" r:id="rId3"/>
    <p:sldLayoutId id="2147483992" r:id="rId4"/>
    <p:sldLayoutId id="2147483993" r:id="rId5"/>
    <p:sldLayoutId id="2147483994" r:id="rId6"/>
    <p:sldLayoutId id="2147483995" r:id="rId7"/>
    <p:sldLayoutId id="2147483996" r:id="rId8"/>
    <p:sldLayoutId id="2147483997" r:id="rId9"/>
    <p:sldLayoutId id="2147483998" r:id="rId10"/>
    <p:sldLayoutId id="2147483999" r:id="rId11"/>
    <p:sldLayoutId id="2147484000" r:id="rId12"/>
    <p:sldLayoutId id="2147484001" r:id="rId13"/>
    <p:sldLayoutId id="2147484002" r:id="rId14"/>
    <p:sldLayoutId id="2147484003" r:id="rId15"/>
    <p:sldLayoutId id="2147484004" r:id="rId16"/>
    <p:sldLayoutId id="2147484005" r:id="rId17"/>
    <p:sldLayoutId id="2147484006" r:id="rId18"/>
    <p:sldLayoutId id="2147484007" r:id="rId19"/>
    <p:sldLayoutId id="2147484008" r:id="rId20"/>
    <p:sldLayoutId id="2147484009" r:id="rId21"/>
    <p:sldLayoutId id="2147484010" r:id="rId22"/>
    <p:sldLayoutId id="2147484011" r:id="rId23"/>
    <p:sldLayoutId id="2147484012" r:id="rId24"/>
    <p:sldLayoutId id="2147484013" r:id="rId25"/>
    <p:sldLayoutId id="2147484014" r:id="rId26"/>
    <p:sldLayoutId id="2147484015" r:id="rId27"/>
    <p:sldLayoutId id="2147484016" r:id="rId28"/>
    <p:sldLayoutId id="2147484017" r:id="rId29"/>
    <p:sldLayoutId id="2147484018" r:id="rId30"/>
    <p:sldLayoutId id="2147484019" r:id="rId31"/>
    <p:sldLayoutId id="2147484020" r:id="rId32"/>
    <p:sldLayoutId id="2147484021" r:id="rId33"/>
    <p:sldLayoutId id="2147484022" r:id="rId34"/>
    <p:sldLayoutId id="2147484023" r:id="rId35"/>
    <p:sldLayoutId id="2147484024" r:id="rId36"/>
    <p:sldLayoutId id="2147484025" r:id="rId37"/>
    <p:sldLayoutId id="2147484026" r:id="rId38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7.png"/><Relationship Id="rId4" Type="http://schemas.openxmlformats.org/officeDocument/2006/relationships/image" Target="../media/image43.png"/><Relationship Id="rId5" Type="http://schemas.openxmlformats.org/officeDocument/2006/relationships/image" Target="../media/image4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1.png"/><Relationship Id="rId4" Type="http://schemas.openxmlformats.org/officeDocument/2006/relationships/image" Target="../media/image33.png"/><Relationship Id="rId5" Type="http://schemas.openxmlformats.org/officeDocument/2006/relationships/image" Target="../media/image32.png"/><Relationship Id="rId6" Type="http://schemas.openxmlformats.org/officeDocument/2006/relationships/image" Target="../media/image36.png"/><Relationship Id="rId7" Type="http://schemas.openxmlformats.org/officeDocument/2006/relationships/image" Target="../media/image3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1.png"/><Relationship Id="rId4" Type="http://schemas.openxmlformats.org/officeDocument/2006/relationships/image" Target="../media/image3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1.png"/><Relationship Id="rId4" Type="http://schemas.openxmlformats.org/officeDocument/2006/relationships/image" Target="../media/image52.png"/><Relationship Id="rId5" Type="http://schemas.openxmlformats.org/officeDocument/2006/relationships/image" Target="../media/image40.png"/><Relationship Id="rId6" Type="http://schemas.openxmlformats.org/officeDocument/2006/relationships/image" Target="../media/image3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1.png"/><Relationship Id="rId4" Type="http://schemas.openxmlformats.org/officeDocument/2006/relationships/image" Target="../media/image57.png"/><Relationship Id="rId5" Type="http://schemas.openxmlformats.org/officeDocument/2006/relationships/image" Target="../media/image44.png"/><Relationship Id="rId6" Type="http://schemas.openxmlformats.org/officeDocument/2006/relationships/image" Target="../media/image38.png"/><Relationship Id="rId7" Type="http://schemas.openxmlformats.org/officeDocument/2006/relationships/image" Target="../media/image73.png"/><Relationship Id="rId8" Type="http://schemas.openxmlformats.org/officeDocument/2006/relationships/image" Target="../media/image5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1.png"/><Relationship Id="rId4" Type="http://schemas.openxmlformats.org/officeDocument/2006/relationships/image" Target="../media/image52.png"/><Relationship Id="rId5" Type="http://schemas.openxmlformats.org/officeDocument/2006/relationships/image" Target="../media/image48.png"/><Relationship Id="rId6" Type="http://schemas.openxmlformats.org/officeDocument/2006/relationships/image" Target="../media/image4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1.png"/><Relationship Id="rId4" Type="http://schemas.openxmlformats.org/officeDocument/2006/relationships/image" Target="../media/image52.png"/><Relationship Id="rId5" Type="http://schemas.openxmlformats.org/officeDocument/2006/relationships/image" Target="../media/image49.jpg"/><Relationship Id="rId6" Type="http://schemas.openxmlformats.org/officeDocument/2006/relationships/image" Target="../media/image56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1.png"/><Relationship Id="rId4" Type="http://schemas.openxmlformats.org/officeDocument/2006/relationships/image" Target="../media/image52.png"/><Relationship Id="rId5" Type="http://schemas.openxmlformats.org/officeDocument/2006/relationships/image" Target="../media/image51.png"/><Relationship Id="rId6" Type="http://schemas.openxmlformats.org/officeDocument/2006/relationships/image" Target="../media/image5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1.png"/><Relationship Id="rId4" Type="http://schemas.openxmlformats.org/officeDocument/2006/relationships/image" Target="../media/image52.png"/><Relationship Id="rId5" Type="http://schemas.openxmlformats.org/officeDocument/2006/relationships/image" Target="../media/image54.png"/><Relationship Id="rId6" Type="http://schemas.openxmlformats.org/officeDocument/2006/relationships/image" Target="../media/image60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1.png"/><Relationship Id="rId4" Type="http://schemas.openxmlformats.org/officeDocument/2006/relationships/image" Target="../media/image52.png"/><Relationship Id="rId5" Type="http://schemas.openxmlformats.org/officeDocument/2006/relationships/image" Target="../media/image86.png"/><Relationship Id="rId6" Type="http://schemas.openxmlformats.org/officeDocument/2006/relationships/image" Target="../media/image6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1.png"/><Relationship Id="rId4" Type="http://schemas.openxmlformats.org/officeDocument/2006/relationships/image" Target="../media/image52.png"/><Relationship Id="rId5" Type="http://schemas.openxmlformats.org/officeDocument/2006/relationships/image" Target="../media/image64.png"/><Relationship Id="rId6" Type="http://schemas.openxmlformats.org/officeDocument/2006/relationships/image" Target="../media/image68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1.png"/><Relationship Id="rId4" Type="http://schemas.openxmlformats.org/officeDocument/2006/relationships/image" Target="../media/image52.png"/><Relationship Id="rId5" Type="http://schemas.openxmlformats.org/officeDocument/2006/relationships/image" Target="../media/image67.png"/><Relationship Id="rId6" Type="http://schemas.openxmlformats.org/officeDocument/2006/relationships/image" Target="../media/image7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1.png"/><Relationship Id="rId4" Type="http://schemas.openxmlformats.org/officeDocument/2006/relationships/image" Target="../media/image52.png"/><Relationship Id="rId5" Type="http://schemas.openxmlformats.org/officeDocument/2006/relationships/image" Target="../media/image97.png"/><Relationship Id="rId6" Type="http://schemas.openxmlformats.org/officeDocument/2006/relationships/image" Target="../media/image70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1.png"/><Relationship Id="rId4" Type="http://schemas.openxmlformats.org/officeDocument/2006/relationships/image" Target="../media/image52.png"/><Relationship Id="rId5" Type="http://schemas.openxmlformats.org/officeDocument/2006/relationships/image" Target="../media/image61.jpg"/><Relationship Id="rId6" Type="http://schemas.openxmlformats.org/officeDocument/2006/relationships/image" Target="../media/image69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72.png"/><Relationship Id="rId4" Type="http://schemas.openxmlformats.org/officeDocument/2006/relationships/image" Target="../media/image62.jpg"/><Relationship Id="rId5" Type="http://schemas.openxmlformats.org/officeDocument/2006/relationships/image" Target="../media/image66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72.png"/><Relationship Id="rId4" Type="http://schemas.openxmlformats.org/officeDocument/2006/relationships/image" Target="../media/image71.jpg"/><Relationship Id="rId5" Type="http://schemas.openxmlformats.org/officeDocument/2006/relationships/image" Target="../media/image65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72.png"/><Relationship Id="rId4" Type="http://schemas.openxmlformats.org/officeDocument/2006/relationships/image" Target="../media/image79.png"/><Relationship Id="rId5" Type="http://schemas.openxmlformats.org/officeDocument/2006/relationships/image" Target="../media/image98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72.png"/><Relationship Id="rId4" Type="http://schemas.openxmlformats.org/officeDocument/2006/relationships/image" Target="../media/image75.jpg"/><Relationship Id="rId5" Type="http://schemas.openxmlformats.org/officeDocument/2006/relationships/image" Target="../media/image93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72.png"/><Relationship Id="rId4" Type="http://schemas.openxmlformats.org/officeDocument/2006/relationships/image" Target="../media/image78.jpg"/><Relationship Id="rId5" Type="http://schemas.openxmlformats.org/officeDocument/2006/relationships/image" Target="../media/image76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72.png"/><Relationship Id="rId4" Type="http://schemas.openxmlformats.org/officeDocument/2006/relationships/image" Target="../media/image77.jpg"/><Relationship Id="rId5" Type="http://schemas.openxmlformats.org/officeDocument/2006/relationships/image" Target="../media/image83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82.jpg"/><Relationship Id="rId4" Type="http://schemas.openxmlformats.org/officeDocument/2006/relationships/image" Target="../media/image156.jpg"/><Relationship Id="rId5" Type="http://schemas.openxmlformats.org/officeDocument/2006/relationships/image" Target="../media/image80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88.jpg"/><Relationship Id="rId4" Type="http://schemas.openxmlformats.org/officeDocument/2006/relationships/image" Target="../media/image87.jpg"/><Relationship Id="rId5" Type="http://schemas.openxmlformats.org/officeDocument/2006/relationships/image" Target="../media/image80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41.png"/><Relationship Id="rId4" Type="http://schemas.openxmlformats.org/officeDocument/2006/relationships/image" Target="../media/image33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89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85.jp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8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72.png"/><Relationship Id="rId4" Type="http://schemas.openxmlformats.org/officeDocument/2006/relationships/image" Target="../media/image92.jpg"/><Relationship Id="rId5" Type="http://schemas.openxmlformats.org/officeDocument/2006/relationships/image" Target="../media/image81.jp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5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72.png"/><Relationship Id="rId4" Type="http://schemas.openxmlformats.org/officeDocument/2006/relationships/image" Target="../media/image104.png"/><Relationship Id="rId5" Type="http://schemas.openxmlformats.org/officeDocument/2006/relationships/image" Target="../media/image101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5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72.png"/><Relationship Id="rId4" Type="http://schemas.openxmlformats.org/officeDocument/2006/relationships/image" Target="../media/image91.png"/><Relationship Id="rId5" Type="http://schemas.openxmlformats.org/officeDocument/2006/relationships/image" Target="../media/image113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5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72.png"/><Relationship Id="rId4" Type="http://schemas.openxmlformats.org/officeDocument/2006/relationships/image" Target="../media/image114.png"/><Relationship Id="rId5" Type="http://schemas.openxmlformats.org/officeDocument/2006/relationships/image" Target="../media/image90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5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72.png"/><Relationship Id="rId4" Type="http://schemas.openxmlformats.org/officeDocument/2006/relationships/image" Target="../media/image115.png"/><Relationship Id="rId5" Type="http://schemas.openxmlformats.org/officeDocument/2006/relationships/image" Target="../media/image95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5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72.png"/><Relationship Id="rId4" Type="http://schemas.openxmlformats.org/officeDocument/2006/relationships/image" Target="../media/image94.png"/><Relationship Id="rId5" Type="http://schemas.openxmlformats.org/officeDocument/2006/relationships/image" Target="../media/image99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5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72.png"/><Relationship Id="rId4" Type="http://schemas.openxmlformats.org/officeDocument/2006/relationships/image" Target="../media/image114.png"/><Relationship Id="rId5" Type="http://schemas.openxmlformats.org/officeDocument/2006/relationships/image" Target="../media/image90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6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41.png"/><Relationship Id="rId4" Type="http://schemas.openxmlformats.org/officeDocument/2006/relationships/image" Target="../media/image34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41.png"/><Relationship Id="rId4" Type="http://schemas.openxmlformats.org/officeDocument/2006/relationships/image" Target="../media/image72.png"/><Relationship Id="rId5" Type="http://schemas.openxmlformats.org/officeDocument/2006/relationships/image" Target="../media/image107.png"/><Relationship Id="rId6" Type="http://schemas.openxmlformats.org/officeDocument/2006/relationships/image" Target="../media/image117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41.png"/><Relationship Id="rId4" Type="http://schemas.openxmlformats.org/officeDocument/2006/relationships/image" Target="../media/image72.png"/><Relationship Id="rId5" Type="http://schemas.openxmlformats.org/officeDocument/2006/relationships/image" Target="../media/image105.png"/><Relationship Id="rId6" Type="http://schemas.openxmlformats.org/officeDocument/2006/relationships/image" Target="../media/image100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2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41.png"/><Relationship Id="rId4" Type="http://schemas.openxmlformats.org/officeDocument/2006/relationships/image" Target="../media/image72.png"/><Relationship Id="rId5" Type="http://schemas.openxmlformats.org/officeDocument/2006/relationships/image" Target="../media/image106.png"/><Relationship Id="rId6" Type="http://schemas.openxmlformats.org/officeDocument/2006/relationships/image" Target="../media/image108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2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41.png"/><Relationship Id="rId4" Type="http://schemas.openxmlformats.org/officeDocument/2006/relationships/image" Target="../media/image72.png"/><Relationship Id="rId5" Type="http://schemas.openxmlformats.org/officeDocument/2006/relationships/image" Target="../media/image110.png"/><Relationship Id="rId6" Type="http://schemas.openxmlformats.org/officeDocument/2006/relationships/image" Target="../media/image109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2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41.png"/><Relationship Id="rId4" Type="http://schemas.openxmlformats.org/officeDocument/2006/relationships/image" Target="../media/image72.png"/><Relationship Id="rId5" Type="http://schemas.openxmlformats.org/officeDocument/2006/relationships/image" Target="../media/image111.png"/><Relationship Id="rId6" Type="http://schemas.openxmlformats.org/officeDocument/2006/relationships/image" Target="../media/image102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2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41.png"/><Relationship Id="rId4" Type="http://schemas.openxmlformats.org/officeDocument/2006/relationships/image" Target="../media/image72.png"/><Relationship Id="rId5" Type="http://schemas.openxmlformats.org/officeDocument/2006/relationships/image" Target="../media/image116.png"/><Relationship Id="rId6" Type="http://schemas.openxmlformats.org/officeDocument/2006/relationships/image" Target="../media/image118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2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41.png"/><Relationship Id="rId4" Type="http://schemas.openxmlformats.org/officeDocument/2006/relationships/image" Target="../media/image72.png"/><Relationship Id="rId5" Type="http://schemas.openxmlformats.org/officeDocument/2006/relationships/image" Target="../media/image132.png"/><Relationship Id="rId6" Type="http://schemas.openxmlformats.org/officeDocument/2006/relationships/image" Target="../media/image121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2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41.png"/><Relationship Id="rId4" Type="http://schemas.openxmlformats.org/officeDocument/2006/relationships/image" Target="../media/image72.png"/><Relationship Id="rId5" Type="http://schemas.openxmlformats.org/officeDocument/2006/relationships/image" Target="../media/image119.png"/><Relationship Id="rId6" Type="http://schemas.openxmlformats.org/officeDocument/2006/relationships/image" Target="../media/image124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2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41.png"/><Relationship Id="rId4" Type="http://schemas.openxmlformats.org/officeDocument/2006/relationships/image" Target="../media/image72.png"/><Relationship Id="rId5" Type="http://schemas.openxmlformats.org/officeDocument/2006/relationships/image" Target="../media/image128.png"/><Relationship Id="rId6" Type="http://schemas.openxmlformats.org/officeDocument/2006/relationships/image" Target="../media/image140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2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41.png"/><Relationship Id="rId4" Type="http://schemas.openxmlformats.org/officeDocument/2006/relationships/image" Target="../media/image72.png"/><Relationship Id="rId5" Type="http://schemas.openxmlformats.org/officeDocument/2006/relationships/image" Target="../media/image120.png"/><Relationship Id="rId6" Type="http://schemas.openxmlformats.org/officeDocument/2006/relationships/image" Target="../media/image134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2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41.png"/><Relationship Id="rId4" Type="http://schemas.openxmlformats.org/officeDocument/2006/relationships/image" Target="../media/image72.png"/><Relationship Id="rId5" Type="http://schemas.openxmlformats.org/officeDocument/2006/relationships/image" Target="../media/image141.png"/><Relationship Id="rId6" Type="http://schemas.openxmlformats.org/officeDocument/2006/relationships/image" Target="../media/image123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2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41.png"/><Relationship Id="rId4" Type="http://schemas.openxmlformats.org/officeDocument/2006/relationships/image" Target="../media/image72.png"/><Relationship Id="rId5" Type="http://schemas.openxmlformats.org/officeDocument/2006/relationships/image" Target="../media/image127.png"/><Relationship Id="rId6" Type="http://schemas.openxmlformats.org/officeDocument/2006/relationships/image" Target="../media/image126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2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41.png"/><Relationship Id="rId4" Type="http://schemas.openxmlformats.org/officeDocument/2006/relationships/image" Target="../media/image72.png"/><Relationship Id="rId5" Type="http://schemas.openxmlformats.org/officeDocument/2006/relationships/image" Target="../media/image129.png"/><Relationship Id="rId6" Type="http://schemas.openxmlformats.org/officeDocument/2006/relationships/image" Target="../media/image122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2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41.png"/><Relationship Id="rId4" Type="http://schemas.openxmlformats.org/officeDocument/2006/relationships/image" Target="../media/image72.png"/><Relationship Id="rId5" Type="http://schemas.openxmlformats.org/officeDocument/2006/relationships/image" Target="../media/image125.png"/><Relationship Id="rId6" Type="http://schemas.openxmlformats.org/officeDocument/2006/relationships/image" Target="../media/image162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2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41.png"/><Relationship Id="rId4" Type="http://schemas.openxmlformats.org/officeDocument/2006/relationships/image" Target="../media/image72.png"/><Relationship Id="rId5" Type="http://schemas.openxmlformats.org/officeDocument/2006/relationships/image" Target="../media/image131.png"/><Relationship Id="rId6" Type="http://schemas.openxmlformats.org/officeDocument/2006/relationships/image" Target="../media/image130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2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41.png"/><Relationship Id="rId4" Type="http://schemas.openxmlformats.org/officeDocument/2006/relationships/image" Target="../media/image72.png"/><Relationship Id="rId5" Type="http://schemas.openxmlformats.org/officeDocument/2006/relationships/image" Target="../media/image135.png"/><Relationship Id="rId6" Type="http://schemas.openxmlformats.org/officeDocument/2006/relationships/image" Target="../media/image136.png"/><Relationship Id="rId7" Type="http://schemas.openxmlformats.org/officeDocument/2006/relationships/image" Target="../media/image133.pn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2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41.png"/><Relationship Id="rId4" Type="http://schemas.openxmlformats.org/officeDocument/2006/relationships/image" Target="../media/image72.png"/><Relationship Id="rId5" Type="http://schemas.openxmlformats.org/officeDocument/2006/relationships/image" Target="../media/image139.png"/><Relationship Id="rId6" Type="http://schemas.openxmlformats.org/officeDocument/2006/relationships/image" Target="../media/image147.pn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2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41.png"/><Relationship Id="rId4" Type="http://schemas.openxmlformats.org/officeDocument/2006/relationships/image" Target="../media/image72.png"/><Relationship Id="rId5" Type="http://schemas.openxmlformats.org/officeDocument/2006/relationships/image" Target="../media/image172.png"/><Relationship Id="rId6" Type="http://schemas.openxmlformats.org/officeDocument/2006/relationships/image" Target="../media/image137.pn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2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41.png"/><Relationship Id="rId4" Type="http://schemas.openxmlformats.org/officeDocument/2006/relationships/image" Target="../media/image72.png"/><Relationship Id="rId5" Type="http://schemas.openxmlformats.org/officeDocument/2006/relationships/image" Target="../media/image143.png"/><Relationship Id="rId6" Type="http://schemas.openxmlformats.org/officeDocument/2006/relationships/image" Target="../media/image144.pn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2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41.png"/><Relationship Id="rId4" Type="http://schemas.openxmlformats.org/officeDocument/2006/relationships/image" Target="../media/image72.png"/><Relationship Id="rId5" Type="http://schemas.openxmlformats.org/officeDocument/2006/relationships/image" Target="../media/image142.png"/><Relationship Id="rId6" Type="http://schemas.openxmlformats.org/officeDocument/2006/relationships/image" Target="../media/image146.png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2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41.png"/><Relationship Id="rId4" Type="http://schemas.openxmlformats.org/officeDocument/2006/relationships/image" Target="../media/image72.png"/><Relationship Id="rId5" Type="http://schemas.openxmlformats.org/officeDocument/2006/relationships/image" Target="../media/image138.png"/><Relationship Id="rId6" Type="http://schemas.openxmlformats.org/officeDocument/2006/relationships/image" Target="../media/image176.png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2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41.png"/><Relationship Id="rId4" Type="http://schemas.openxmlformats.org/officeDocument/2006/relationships/image" Target="../media/image72.png"/><Relationship Id="rId5" Type="http://schemas.openxmlformats.org/officeDocument/2006/relationships/image" Target="../media/image152.png"/><Relationship Id="rId6" Type="http://schemas.openxmlformats.org/officeDocument/2006/relationships/image" Target="../media/image149.png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2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41.png"/><Relationship Id="rId4" Type="http://schemas.openxmlformats.org/officeDocument/2006/relationships/image" Target="../media/image72.png"/><Relationship Id="rId5" Type="http://schemas.openxmlformats.org/officeDocument/2006/relationships/image" Target="../media/image159.png"/><Relationship Id="rId6" Type="http://schemas.openxmlformats.org/officeDocument/2006/relationships/image" Target="../media/image157.png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2.xml"/><Relationship Id="rId2" Type="http://schemas.openxmlformats.org/officeDocument/2006/relationships/notesSlide" Target="../notesSlides/notesSlide57.xml"/><Relationship Id="rId3" Type="http://schemas.openxmlformats.org/officeDocument/2006/relationships/image" Target="../media/image41.png"/><Relationship Id="rId4" Type="http://schemas.openxmlformats.org/officeDocument/2006/relationships/image" Target="../media/image72.png"/><Relationship Id="rId5" Type="http://schemas.openxmlformats.org/officeDocument/2006/relationships/image" Target="../media/image145.png"/><Relationship Id="rId6" Type="http://schemas.openxmlformats.org/officeDocument/2006/relationships/image" Target="../media/image155.png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2.xml"/><Relationship Id="rId2" Type="http://schemas.openxmlformats.org/officeDocument/2006/relationships/notesSlide" Target="../notesSlides/notesSlide58.xml"/><Relationship Id="rId3" Type="http://schemas.openxmlformats.org/officeDocument/2006/relationships/image" Target="../media/image41.png"/><Relationship Id="rId4" Type="http://schemas.openxmlformats.org/officeDocument/2006/relationships/image" Target="../media/image72.png"/><Relationship Id="rId5" Type="http://schemas.openxmlformats.org/officeDocument/2006/relationships/image" Target="../media/image171.png"/><Relationship Id="rId6" Type="http://schemas.openxmlformats.org/officeDocument/2006/relationships/image" Target="../media/image151.png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3.xml"/><Relationship Id="rId2" Type="http://schemas.openxmlformats.org/officeDocument/2006/relationships/notesSlide" Target="../notesSlides/notesSlide59.xml"/><Relationship Id="rId3" Type="http://schemas.openxmlformats.org/officeDocument/2006/relationships/image" Target="../media/image72.png"/><Relationship Id="rId4" Type="http://schemas.openxmlformats.org/officeDocument/2006/relationships/image" Target="../media/image41.png"/><Relationship Id="rId5" Type="http://schemas.openxmlformats.org/officeDocument/2006/relationships/image" Target="../media/image148.png"/><Relationship Id="rId6" Type="http://schemas.openxmlformats.org/officeDocument/2006/relationships/image" Target="../media/image154.png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9.xml"/><Relationship Id="rId2" Type="http://schemas.openxmlformats.org/officeDocument/2006/relationships/notesSlide" Target="../notesSlides/notesSlide60.xml"/><Relationship Id="rId3" Type="http://schemas.openxmlformats.org/officeDocument/2006/relationships/image" Target="../media/image72.png"/><Relationship Id="rId4" Type="http://schemas.openxmlformats.org/officeDocument/2006/relationships/image" Target="../media/image167.jpg"/><Relationship Id="rId5" Type="http://schemas.openxmlformats.org/officeDocument/2006/relationships/image" Target="../media/image158.jpg"/><Relationship Id="rId6" Type="http://schemas.openxmlformats.org/officeDocument/2006/relationships/image" Target="../media/image41.png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6.xml"/><Relationship Id="rId2" Type="http://schemas.openxmlformats.org/officeDocument/2006/relationships/notesSlide" Target="../notesSlides/notesSlide61.xml"/><Relationship Id="rId3" Type="http://schemas.openxmlformats.org/officeDocument/2006/relationships/image" Target="../media/image150.png"/><Relationship Id="rId4" Type="http://schemas.openxmlformats.org/officeDocument/2006/relationships/image" Target="../media/image153.png"/><Relationship Id="rId5" Type="http://schemas.openxmlformats.org/officeDocument/2006/relationships/image" Target="../media/image169.png"/><Relationship Id="rId6" Type="http://schemas.openxmlformats.org/officeDocument/2006/relationships/image" Target="../media/image41.png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3.xml"/><Relationship Id="rId2" Type="http://schemas.openxmlformats.org/officeDocument/2006/relationships/notesSlide" Target="../notesSlides/notesSlide62.xml"/><Relationship Id="rId3" Type="http://schemas.openxmlformats.org/officeDocument/2006/relationships/image" Target="../media/image150.png"/><Relationship Id="rId4" Type="http://schemas.openxmlformats.org/officeDocument/2006/relationships/image" Target="../media/image160.jpg"/><Relationship Id="rId5" Type="http://schemas.openxmlformats.org/officeDocument/2006/relationships/image" Target="../media/image168.jpg"/><Relationship Id="rId6" Type="http://schemas.openxmlformats.org/officeDocument/2006/relationships/image" Target="../media/image41.png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0.xml"/><Relationship Id="rId2" Type="http://schemas.openxmlformats.org/officeDocument/2006/relationships/notesSlide" Target="../notesSlides/notesSlide63.xml"/><Relationship Id="rId3" Type="http://schemas.openxmlformats.org/officeDocument/2006/relationships/image" Target="../media/image72.png"/><Relationship Id="rId4" Type="http://schemas.openxmlformats.org/officeDocument/2006/relationships/image" Target="../media/image164.jpg"/><Relationship Id="rId5" Type="http://schemas.openxmlformats.org/officeDocument/2006/relationships/image" Target="../media/image181.jpg"/><Relationship Id="rId6" Type="http://schemas.openxmlformats.org/officeDocument/2006/relationships/image" Target="../media/image41.png"/></Relationships>
</file>

<file path=ppt/slides/_rels/slide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97.xml"/><Relationship Id="rId2" Type="http://schemas.openxmlformats.org/officeDocument/2006/relationships/notesSlide" Target="../notesSlides/notesSlide64.xml"/><Relationship Id="rId3" Type="http://schemas.openxmlformats.org/officeDocument/2006/relationships/image" Target="../media/image72.png"/><Relationship Id="rId4" Type="http://schemas.openxmlformats.org/officeDocument/2006/relationships/image" Target="../media/image165.png"/><Relationship Id="rId5" Type="http://schemas.openxmlformats.org/officeDocument/2006/relationships/image" Target="../media/image161.jpg"/><Relationship Id="rId6" Type="http://schemas.openxmlformats.org/officeDocument/2006/relationships/image" Target="../media/image41.png"/></Relationships>
</file>

<file path=ppt/slides/_rels/slide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98.xml"/><Relationship Id="rId2" Type="http://schemas.openxmlformats.org/officeDocument/2006/relationships/notesSlide" Target="../notesSlides/notesSlide65.xml"/><Relationship Id="rId3" Type="http://schemas.openxmlformats.org/officeDocument/2006/relationships/image" Target="../media/image41.png"/><Relationship Id="rId4" Type="http://schemas.openxmlformats.org/officeDocument/2006/relationships/image" Target="../media/image33.png"/></Relationships>
</file>

<file path=ppt/slides/_rels/slide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34.xml"/><Relationship Id="rId2" Type="http://schemas.openxmlformats.org/officeDocument/2006/relationships/notesSlide" Target="../notesSlides/notesSlide66.xml"/><Relationship Id="rId3" Type="http://schemas.openxmlformats.org/officeDocument/2006/relationships/image" Target="../media/image72.png"/><Relationship Id="rId4" Type="http://schemas.openxmlformats.org/officeDocument/2006/relationships/image" Target="../media/image163.jpg"/><Relationship Id="rId5" Type="http://schemas.openxmlformats.org/officeDocument/2006/relationships/image" Target="../media/image166.png"/></Relationships>
</file>

<file path=ppt/slides/_rels/slide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35.xml"/><Relationship Id="rId2" Type="http://schemas.openxmlformats.org/officeDocument/2006/relationships/notesSlide" Target="../notesSlides/notesSlide67.xml"/><Relationship Id="rId3" Type="http://schemas.openxmlformats.org/officeDocument/2006/relationships/image" Target="../media/image41.png"/><Relationship Id="rId4" Type="http://schemas.openxmlformats.org/officeDocument/2006/relationships/image" Target="../media/image33.png"/></Relationships>
</file>

<file path=ppt/slides/_rels/slide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36.xml"/><Relationship Id="rId2" Type="http://schemas.openxmlformats.org/officeDocument/2006/relationships/notesSlide" Target="../notesSlides/notesSlide68.xml"/><Relationship Id="rId3" Type="http://schemas.openxmlformats.org/officeDocument/2006/relationships/image" Target="../media/image183.jpg"/><Relationship Id="rId4" Type="http://schemas.openxmlformats.org/officeDocument/2006/relationships/image" Target="../media/image179.jpg"/></Relationships>
</file>

<file path=ppt/slides/_rels/slide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36.xml"/><Relationship Id="rId2" Type="http://schemas.openxmlformats.org/officeDocument/2006/relationships/notesSlide" Target="../notesSlides/notesSlide69.xml"/><Relationship Id="rId3" Type="http://schemas.openxmlformats.org/officeDocument/2006/relationships/image" Target="../media/image173.jpg"/><Relationship Id="rId4" Type="http://schemas.openxmlformats.org/officeDocument/2006/relationships/image" Target="../media/image177.jpg"/></Relationships>
</file>

<file path=ppt/slides/_rels/slide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36.xml"/><Relationship Id="rId2" Type="http://schemas.openxmlformats.org/officeDocument/2006/relationships/notesSlide" Target="../notesSlides/notesSlide70.xml"/><Relationship Id="rId3" Type="http://schemas.openxmlformats.org/officeDocument/2006/relationships/image" Target="../media/image178.jpg"/><Relationship Id="rId4" Type="http://schemas.openxmlformats.org/officeDocument/2006/relationships/image" Target="../media/image170.jpg"/></Relationships>
</file>

<file path=ppt/slides/_rels/slide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36.xml"/><Relationship Id="rId2" Type="http://schemas.openxmlformats.org/officeDocument/2006/relationships/notesSlide" Target="../notesSlides/notesSlide71.xml"/><Relationship Id="rId3" Type="http://schemas.openxmlformats.org/officeDocument/2006/relationships/image" Target="../media/image182.jpg"/></Relationships>
</file>

<file path=ppt/slides/_rels/slide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2.xml"/><Relationship Id="rId3" Type="http://schemas.openxmlformats.org/officeDocument/2006/relationships/image" Target="../media/image180.jpg"/><Relationship Id="rId4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8" name="Shape 2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9" name="Google Shape;2369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370" name="Google Shape;2370;p1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6042025"/>
            <a:ext cx="865188" cy="711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1" name="Google Shape;2371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011307" y="1812496"/>
            <a:ext cx="3495675" cy="962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2" name="Google Shape;2372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177107" y="2774521"/>
            <a:ext cx="2792089" cy="4191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73" name="Google Shape;2373;p1"/>
          <p:cNvSpPr txBox="1"/>
          <p:nvPr/>
        </p:nvSpPr>
        <p:spPr>
          <a:xfrm>
            <a:off x="5205100" y="3141663"/>
            <a:ext cx="3557900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2400" u="none" cap="none" strike="noStrike">
                <a:solidFill>
                  <a:srgbClr val="5B3997"/>
                </a:solidFill>
                <a:latin typeface="Calibri"/>
                <a:ea typeface="Calibri"/>
                <a:cs typeface="Calibri"/>
                <a:sym typeface="Calibri"/>
              </a:rPr>
              <a:t>Imágenes </a:t>
            </a:r>
            <a:endParaRPr b="0" i="1" sz="2400" u="none" cap="none" strike="noStrike">
              <a:solidFill>
                <a:srgbClr val="5B3997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2400" u="none" cap="none" strike="noStrike">
                <a:solidFill>
                  <a:srgbClr val="5B3997"/>
                </a:solidFill>
                <a:latin typeface="Calibri"/>
                <a:ea typeface="Calibri"/>
                <a:cs typeface="Calibri"/>
                <a:sym typeface="Calibri"/>
              </a:rPr>
              <a:t>ANTES - DESPUÉS</a:t>
            </a:r>
            <a:endParaRPr b="0" i="1" sz="2400" u="none" cap="none" strike="noStrike">
              <a:solidFill>
                <a:srgbClr val="5B399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7" name="Shape 2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8" name="Google Shape;2378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379" name="Google Shape;2379;p2"/>
          <p:cNvSpPr txBox="1"/>
          <p:nvPr/>
        </p:nvSpPr>
        <p:spPr>
          <a:xfrm>
            <a:off x="4264209" y="827154"/>
            <a:ext cx="4014817" cy="5845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rgbClr val="93765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INDICACIONES</a:t>
            </a:r>
            <a:endParaRPr b="1" i="0" sz="3200" u="none" cap="none" strike="noStrike">
              <a:solidFill>
                <a:srgbClr val="93765B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pic>
        <p:nvPicPr>
          <p:cNvPr id="2380" name="Google Shape;2380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008" y="6356350"/>
            <a:ext cx="444738" cy="365125"/>
          </a:xfrm>
          <a:prstGeom prst="rect">
            <a:avLst/>
          </a:prstGeom>
          <a:noFill/>
          <a:ln>
            <a:noFill/>
          </a:ln>
        </p:spPr>
      </p:pic>
      <p:sp>
        <p:nvSpPr>
          <p:cNvPr id="2381" name="Google Shape;2381;p2"/>
          <p:cNvSpPr txBox="1"/>
          <p:nvPr/>
        </p:nvSpPr>
        <p:spPr>
          <a:xfrm>
            <a:off x="4900116" y="1478788"/>
            <a:ext cx="4854745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5F4C3B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Remodelación Corporal y Facial</a:t>
            </a:r>
            <a:endParaRPr/>
          </a:p>
          <a:p>
            <a:pPr indent="0" lvl="0" marL="0" marR="0" rtl="0" algn="l">
              <a:lnSpc>
                <a:spcPct val="200000"/>
              </a:lnSpc>
              <a:spcBef>
                <a:spcPts val="360"/>
              </a:spcBef>
              <a:spcAft>
                <a:spcPts val="0"/>
              </a:spcAft>
              <a:buClr>
                <a:srgbClr val="5F4C3B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Tensado de la piel</a:t>
            </a:r>
            <a:endParaRPr b="1" i="0" sz="1800" u="none" cap="none" strike="noStrike">
              <a:solidFill>
                <a:srgbClr val="5F4C3B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marR="0" rtl="0" algn="l">
              <a:lnSpc>
                <a:spcPct val="200000"/>
              </a:lnSpc>
              <a:spcBef>
                <a:spcPts val="360"/>
              </a:spcBef>
              <a:spcAft>
                <a:spcPts val="0"/>
              </a:spcAft>
              <a:buClr>
                <a:srgbClr val="5F4C3B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Celulitis</a:t>
            </a:r>
            <a:endParaRPr b="1" i="0" sz="1800" u="none" cap="none" strike="noStrike">
              <a:solidFill>
                <a:srgbClr val="5F4C3B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marR="0" rtl="0" algn="l">
              <a:lnSpc>
                <a:spcPct val="200000"/>
              </a:lnSpc>
              <a:spcBef>
                <a:spcPts val="360"/>
              </a:spcBef>
              <a:spcAft>
                <a:spcPts val="0"/>
              </a:spcAft>
              <a:buClr>
                <a:srgbClr val="5F4C3B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Rejuvenecimiento / resurfacing de la piel</a:t>
            </a:r>
            <a:endParaRPr b="1" i="0" sz="1800" u="none" cap="none" strike="noStrike">
              <a:solidFill>
                <a:srgbClr val="5F4C3B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pic>
        <p:nvPicPr>
          <p:cNvPr id="2382" name="Google Shape;2382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401642" y="1696161"/>
            <a:ext cx="334538" cy="3345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3" name="Google Shape;2383;p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401642" y="2304307"/>
            <a:ext cx="334538" cy="3345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4" name="Google Shape;2384;p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401642" y="2912453"/>
            <a:ext cx="334538" cy="3345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5" name="Google Shape;2385;p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401642" y="3520598"/>
            <a:ext cx="334538" cy="3345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89" name="Shape 2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0" name="Google Shape;2390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391" name="Google Shape;2391;p3"/>
          <p:cNvSpPr txBox="1"/>
          <p:nvPr/>
        </p:nvSpPr>
        <p:spPr>
          <a:xfrm>
            <a:off x="4264209" y="827154"/>
            <a:ext cx="4014817" cy="5845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rgbClr val="93765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INDICACIONES</a:t>
            </a:r>
            <a:endParaRPr b="1" i="0" sz="3200" u="none" cap="none" strike="noStrike">
              <a:solidFill>
                <a:srgbClr val="93765B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pic>
        <p:nvPicPr>
          <p:cNvPr id="2392" name="Google Shape;2392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008" y="6356350"/>
            <a:ext cx="444738" cy="365125"/>
          </a:xfrm>
          <a:prstGeom prst="rect">
            <a:avLst/>
          </a:prstGeom>
          <a:noFill/>
          <a:ln>
            <a:noFill/>
          </a:ln>
        </p:spPr>
      </p:pic>
      <p:sp>
        <p:nvSpPr>
          <p:cNvPr id="2393" name="Google Shape;2393;p3"/>
          <p:cNvSpPr txBox="1"/>
          <p:nvPr/>
        </p:nvSpPr>
        <p:spPr>
          <a:xfrm>
            <a:off x="4900116" y="1478788"/>
            <a:ext cx="4854745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5F4C3B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Remodelación Corporal</a:t>
            </a:r>
            <a:endParaRPr b="1" i="0" sz="1800" u="none" cap="none" strike="noStrike">
              <a:solidFill>
                <a:srgbClr val="5F4C3B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pic>
        <p:nvPicPr>
          <p:cNvPr id="2394" name="Google Shape;2394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401642" y="1696161"/>
            <a:ext cx="334538" cy="3345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8" name="Shape 2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9" name="Google Shape;2399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400" name="Google Shape;2400;p4"/>
          <p:cNvSpPr txBox="1"/>
          <p:nvPr>
            <p:ph type="ctrTitle"/>
          </p:nvPr>
        </p:nvSpPr>
        <p:spPr>
          <a:xfrm>
            <a:off x="457200" y="462785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Resultados clínicos</a:t>
            </a:r>
            <a:endParaRPr/>
          </a:p>
        </p:txBody>
      </p:sp>
      <p:pic>
        <p:nvPicPr>
          <p:cNvPr id="2401" name="Google Shape;2401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008" y="6356350"/>
            <a:ext cx="444738" cy="365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2" name="Google Shape;2402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949598" y="1822939"/>
            <a:ext cx="2574752" cy="25747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3" name="Google Shape;2403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86291" y="1872184"/>
            <a:ext cx="2574752" cy="2574752"/>
          </a:xfrm>
          <a:prstGeom prst="rect">
            <a:avLst/>
          </a:prstGeom>
          <a:noFill/>
          <a:ln>
            <a:noFill/>
          </a:ln>
        </p:spPr>
      </p:pic>
      <p:sp>
        <p:nvSpPr>
          <p:cNvPr id="2404" name="Google Shape;2404;p4"/>
          <p:cNvSpPr txBox="1"/>
          <p:nvPr/>
        </p:nvSpPr>
        <p:spPr>
          <a:xfrm>
            <a:off x="1832407" y="3907018"/>
            <a:ext cx="2379427" cy="37943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4C3B"/>
              </a:buClr>
              <a:buSzPts val="1200"/>
              <a:buFont typeface="Open Sans Light"/>
              <a:buNone/>
            </a:pPr>
            <a:r>
              <a:rPr b="0" i="0" lang="en-US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Antes</a:t>
            </a:r>
            <a:endParaRPr b="0" i="0" sz="1200" u="none" cap="none" strike="noStrike">
              <a:solidFill>
                <a:srgbClr val="5F4C3B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405" name="Google Shape;2405;p4"/>
          <p:cNvSpPr txBox="1"/>
          <p:nvPr/>
        </p:nvSpPr>
        <p:spPr>
          <a:xfrm>
            <a:off x="5066424" y="3839602"/>
            <a:ext cx="2366125" cy="359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25700" lIns="51425" spcFirstLastPara="1" rIns="51425" wrap="square" tIns="2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5F4C3B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Después de 6 sesiones</a:t>
            </a:r>
            <a:endParaRPr b="0" i="0" sz="1200" u="none" cap="none" strike="noStrike">
              <a:solidFill>
                <a:srgbClr val="5F4C3B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pic>
        <p:nvPicPr>
          <p:cNvPr id="2406" name="Google Shape;2406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210260" y="2132580"/>
            <a:ext cx="1761505" cy="1744807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7" name="Google Shape;2407;p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370545" y="2083337"/>
            <a:ext cx="1691703" cy="1744806"/>
          </a:xfrm>
          <a:prstGeom prst="rect">
            <a:avLst/>
          </a:prstGeom>
          <a:noFill/>
          <a:ln>
            <a:noFill/>
          </a:ln>
        </p:spPr>
      </p:pic>
      <p:sp>
        <p:nvSpPr>
          <p:cNvPr id="2408" name="Google Shape;2408;p4"/>
          <p:cNvSpPr txBox="1"/>
          <p:nvPr/>
        </p:nvSpPr>
        <p:spPr>
          <a:xfrm>
            <a:off x="3361537" y="1563767"/>
            <a:ext cx="2587568" cy="2308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5F4C3B"/>
                </a:solidFill>
                <a:latin typeface="Open Sans"/>
                <a:ea typeface="Open Sans"/>
                <a:cs typeface="Open Sans"/>
                <a:sym typeface="Open Sans"/>
              </a:rPr>
              <a:t>Cortesía del Departamento Clínico de Alma Lasers</a:t>
            </a:r>
            <a:endParaRPr b="0" i="0" sz="900" u="none" cap="none" strike="noStrike">
              <a:solidFill>
                <a:srgbClr val="5F4C3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9" name="Google Shape;2409;p4"/>
          <p:cNvSpPr/>
          <p:nvPr/>
        </p:nvSpPr>
        <p:spPr>
          <a:xfrm>
            <a:off x="1986005" y="4456903"/>
            <a:ext cx="1888877" cy="17543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sng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Resultados visibles: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Disminución del volumen del abdomen, aplanamiento del vientre, se pronuncian los huesos pélvicos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sng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Satisfacción del paciente: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Excelente (suplicando por tratamientos adicionales)</a:t>
            </a:r>
            <a:endParaRPr b="0" i="0" sz="1200" u="none" cap="none" strike="noStrike">
              <a:solidFill>
                <a:srgbClr val="5F4C3B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graphicFrame>
        <p:nvGraphicFramePr>
          <p:cNvPr id="2410" name="Google Shape;2410;p4"/>
          <p:cNvGraphicFramePr/>
          <p:nvPr/>
        </p:nvGraphicFramePr>
        <p:xfrm>
          <a:off x="4090692" y="454792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{973469AC-C6D5-49CB-BFB3-713E41F17399}</a:tableStyleId>
              </a:tblPr>
              <a:tblGrid>
                <a:gridCol w="1071500"/>
                <a:gridCol w="767375"/>
                <a:gridCol w="906800"/>
                <a:gridCol w="848925"/>
              </a:tblGrid>
              <a:tr h="6370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solidFill>
                          <a:srgbClr val="5F4C3B"/>
                        </a:solidFill>
                        <a:latin typeface="Open Sans Light"/>
                        <a:ea typeface="Open Sans Light"/>
                        <a:cs typeface="Open Sans Light"/>
                        <a:sym typeface="Open Sans Light"/>
                      </a:endParaRPr>
                    </a:p>
                  </a:txBody>
                  <a:tcPr marT="0" marB="0" marR="51425" marL="514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847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F4C3B"/>
                        </a:buClr>
                        <a:buSzPts val="1200"/>
                        <a:buFont typeface="Open Sans Light"/>
                        <a:buNone/>
                      </a:pPr>
                      <a:r>
                        <a:rPr lang="en-US" sz="1200" u="none" cap="none" strike="noStrike">
                          <a:solidFill>
                            <a:srgbClr val="5F4C3B"/>
                          </a:solidFill>
                          <a:latin typeface="Open Sans Light"/>
                          <a:ea typeface="Open Sans Light"/>
                          <a:cs typeface="Open Sans Light"/>
                          <a:sym typeface="Open Sans Light"/>
                        </a:rPr>
                        <a:t>5cm sobre ómbligo</a:t>
                      </a:r>
                      <a:endParaRPr sz="1200" u="none" cap="none" strike="noStrike">
                        <a:solidFill>
                          <a:srgbClr val="5F4C3B"/>
                        </a:solidFill>
                        <a:latin typeface="Open Sans Light"/>
                        <a:ea typeface="Open Sans Light"/>
                        <a:cs typeface="Open Sans Light"/>
                        <a:sym typeface="Open Sans Light"/>
                      </a:endParaRPr>
                    </a:p>
                  </a:txBody>
                  <a:tcPr marT="0" marB="0" marR="51425" marL="514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847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F4C3B"/>
                        </a:buClr>
                        <a:buSzPts val="1200"/>
                        <a:buFont typeface="Open Sans Light"/>
                        <a:buNone/>
                      </a:pPr>
                      <a:r>
                        <a:rPr lang="en-US" sz="1200" u="none" cap="none" strike="noStrike">
                          <a:solidFill>
                            <a:srgbClr val="5F4C3B"/>
                          </a:solidFill>
                          <a:latin typeface="Open Sans Light"/>
                          <a:ea typeface="Open Sans Light"/>
                          <a:cs typeface="Open Sans Light"/>
                          <a:sym typeface="Open Sans Light"/>
                        </a:rPr>
                        <a:t>Ómbligo</a:t>
                      </a:r>
                      <a:endParaRPr sz="1200" u="none" cap="none" strike="noStrike">
                        <a:solidFill>
                          <a:srgbClr val="5F4C3B"/>
                        </a:solidFill>
                        <a:latin typeface="Open Sans Light"/>
                        <a:ea typeface="Open Sans Light"/>
                        <a:cs typeface="Open Sans Light"/>
                        <a:sym typeface="Open Sans Light"/>
                      </a:endParaRPr>
                    </a:p>
                  </a:txBody>
                  <a:tcPr marT="0" marB="0" marR="51425" marL="514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847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F4C3B"/>
                        </a:buClr>
                        <a:buSzPts val="1200"/>
                        <a:buFont typeface="Open Sans Light"/>
                        <a:buNone/>
                      </a:pPr>
                      <a:r>
                        <a:rPr lang="en-US" sz="1200" u="none" cap="none" strike="noStrike">
                          <a:solidFill>
                            <a:srgbClr val="5F4C3B"/>
                          </a:solidFill>
                          <a:latin typeface="Open Sans Light"/>
                          <a:ea typeface="Open Sans Light"/>
                          <a:cs typeface="Open Sans Light"/>
                          <a:sym typeface="Open Sans Light"/>
                        </a:rPr>
                        <a:t>5cm  </a:t>
                      </a:r>
                      <a:endParaRPr/>
                    </a:p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F4C3B"/>
                        </a:buClr>
                        <a:buSzPts val="1200"/>
                        <a:buFont typeface="Open Sans Light"/>
                        <a:buNone/>
                      </a:pPr>
                      <a:r>
                        <a:rPr lang="en-US" sz="1200" u="none" cap="none" strike="noStrike">
                          <a:solidFill>
                            <a:srgbClr val="5F4C3B"/>
                          </a:solidFill>
                          <a:latin typeface="Open Sans Light"/>
                          <a:ea typeface="Open Sans Light"/>
                          <a:cs typeface="Open Sans Light"/>
                          <a:sym typeface="Open Sans Light"/>
                        </a:rPr>
                        <a:t>bajo ómbligo</a:t>
                      </a:r>
                      <a:endParaRPr sz="1200" u="none" cap="none" strike="noStrike">
                        <a:solidFill>
                          <a:srgbClr val="5F4C3B"/>
                        </a:solidFill>
                        <a:latin typeface="Open Sans Light"/>
                        <a:ea typeface="Open Sans Light"/>
                        <a:cs typeface="Open Sans Light"/>
                        <a:sym typeface="Open Sans Light"/>
                      </a:endParaRPr>
                    </a:p>
                  </a:txBody>
                  <a:tcPr marT="0" marB="0" marR="51425" marL="514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847C"/>
                    </a:solidFill>
                  </a:tcPr>
                </a:tc>
              </a:tr>
              <a:tr h="2512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F4C3B"/>
                        </a:buClr>
                        <a:buSzPts val="1200"/>
                        <a:buFont typeface="Open Sans Light"/>
                        <a:buNone/>
                      </a:pPr>
                      <a:r>
                        <a:rPr lang="en-US" sz="1200" u="none" cap="none" strike="noStrike">
                          <a:solidFill>
                            <a:srgbClr val="5F4C3B"/>
                          </a:solidFill>
                          <a:latin typeface="Open Sans Light"/>
                          <a:ea typeface="Open Sans Light"/>
                          <a:cs typeface="Open Sans Light"/>
                          <a:sym typeface="Open Sans Light"/>
                        </a:rPr>
                        <a:t>Pre Tto. </a:t>
                      </a:r>
                      <a:endParaRPr/>
                    </a:p>
                  </a:txBody>
                  <a:tcPr marT="0" marB="0" marR="38575" marL="3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847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>
                          <a:solidFill>
                            <a:srgbClr val="5F4C3B"/>
                          </a:solidFill>
                          <a:latin typeface="Open Sans Light"/>
                          <a:ea typeface="Open Sans Light"/>
                          <a:cs typeface="Open Sans Light"/>
                          <a:sym typeface="Open Sans Light"/>
                        </a:rPr>
                        <a:t>87.5</a:t>
                      </a:r>
                      <a:endParaRPr sz="1200" u="none" cap="none" strike="noStrike">
                        <a:solidFill>
                          <a:srgbClr val="5F4C3B"/>
                        </a:solidFill>
                        <a:latin typeface="Open Sans Light"/>
                        <a:ea typeface="Open Sans Light"/>
                        <a:cs typeface="Open Sans Light"/>
                        <a:sym typeface="Open Sans Light"/>
                      </a:endParaRPr>
                    </a:p>
                  </a:txBody>
                  <a:tcPr marT="0" marB="0" marR="51425" marL="514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>
                          <a:solidFill>
                            <a:srgbClr val="5F4C3B"/>
                          </a:solidFill>
                          <a:latin typeface="Open Sans Light"/>
                          <a:ea typeface="Open Sans Light"/>
                          <a:cs typeface="Open Sans Light"/>
                          <a:sym typeface="Open Sans Light"/>
                        </a:rPr>
                        <a:t>92.5</a:t>
                      </a:r>
                      <a:endParaRPr sz="1200" u="none" cap="none" strike="noStrike">
                        <a:solidFill>
                          <a:srgbClr val="5F4C3B"/>
                        </a:solidFill>
                        <a:latin typeface="Open Sans Light"/>
                        <a:ea typeface="Open Sans Light"/>
                        <a:cs typeface="Open Sans Light"/>
                        <a:sym typeface="Open Sans Light"/>
                      </a:endParaRPr>
                    </a:p>
                  </a:txBody>
                  <a:tcPr marT="0" marB="0" marR="51425" marL="514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>
                          <a:solidFill>
                            <a:srgbClr val="5F4C3B"/>
                          </a:solidFill>
                          <a:latin typeface="Open Sans Light"/>
                          <a:ea typeface="Open Sans Light"/>
                          <a:cs typeface="Open Sans Light"/>
                          <a:sym typeface="Open Sans Light"/>
                        </a:rPr>
                        <a:t>95.5</a:t>
                      </a:r>
                      <a:endParaRPr sz="1200" u="none" cap="none" strike="noStrike">
                        <a:solidFill>
                          <a:srgbClr val="5F4C3B"/>
                        </a:solidFill>
                        <a:latin typeface="Open Sans Light"/>
                        <a:ea typeface="Open Sans Light"/>
                        <a:cs typeface="Open Sans Light"/>
                        <a:sym typeface="Open Sans Light"/>
                      </a:endParaRPr>
                    </a:p>
                  </a:txBody>
                  <a:tcPr marT="0" marB="0" marR="51425" marL="514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6E7E8"/>
                    </a:solidFill>
                  </a:tcPr>
                </a:tc>
              </a:tr>
              <a:tr h="2512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F4C3B"/>
                        </a:buClr>
                        <a:buSzPts val="1200"/>
                        <a:buFont typeface="Open Sans Light"/>
                        <a:buNone/>
                      </a:pPr>
                      <a:r>
                        <a:rPr lang="en-US" sz="1200" u="none" cap="none" strike="noStrike">
                          <a:solidFill>
                            <a:srgbClr val="5F4C3B"/>
                          </a:solidFill>
                          <a:latin typeface="Open Sans Light"/>
                          <a:ea typeface="Open Sans Light"/>
                          <a:cs typeface="Open Sans Light"/>
                          <a:sym typeface="Open Sans Light"/>
                        </a:rPr>
                        <a:t>Post 6ª sesión </a:t>
                      </a:r>
                      <a:endParaRPr sz="1200" u="none" cap="none" strike="noStrike">
                        <a:solidFill>
                          <a:srgbClr val="5F4C3B"/>
                        </a:solidFill>
                        <a:latin typeface="Open Sans Light"/>
                        <a:ea typeface="Open Sans Light"/>
                        <a:cs typeface="Open Sans Light"/>
                        <a:sym typeface="Open Sans Light"/>
                      </a:endParaRPr>
                    </a:p>
                  </a:txBody>
                  <a:tcPr marT="0" marB="0" marR="38575" marL="3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847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>
                          <a:solidFill>
                            <a:srgbClr val="5F4C3B"/>
                          </a:solidFill>
                          <a:latin typeface="Open Sans Light"/>
                          <a:ea typeface="Open Sans Light"/>
                          <a:cs typeface="Open Sans Light"/>
                          <a:sym typeface="Open Sans Light"/>
                        </a:rPr>
                        <a:t>80</a:t>
                      </a:r>
                      <a:endParaRPr sz="1200" u="none" cap="none" strike="noStrike">
                        <a:solidFill>
                          <a:srgbClr val="5F4C3B"/>
                        </a:solidFill>
                        <a:latin typeface="Open Sans Light"/>
                        <a:ea typeface="Open Sans Light"/>
                        <a:cs typeface="Open Sans Light"/>
                        <a:sym typeface="Open Sans Light"/>
                      </a:endParaRPr>
                    </a:p>
                  </a:txBody>
                  <a:tcPr marT="0" marB="0" marR="51425" marL="514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F1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>
                          <a:solidFill>
                            <a:srgbClr val="5F4C3B"/>
                          </a:solidFill>
                          <a:latin typeface="Open Sans Light"/>
                          <a:ea typeface="Open Sans Light"/>
                          <a:cs typeface="Open Sans Light"/>
                          <a:sym typeface="Open Sans Light"/>
                        </a:rPr>
                        <a:t>88</a:t>
                      </a:r>
                      <a:endParaRPr sz="1200" u="none" cap="none" strike="noStrike">
                        <a:solidFill>
                          <a:srgbClr val="5F4C3B"/>
                        </a:solidFill>
                        <a:latin typeface="Open Sans Light"/>
                        <a:ea typeface="Open Sans Light"/>
                        <a:cs typeface="Open Sans Light"/>
                        <a:sym typeface="Open Sans Light"/>
                      </a:endParaRPr>
                    </a:p>
                  </a:txBody>
                  <a:tcPr marT="0" marB="0" marR="51425" marL="514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F1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>
                          <a:solidFill>
                            <a:srgbClr val="5F4C3B"/>
                          </a:solidFill>
                          <a:latin typeface="Open Sans Light"/>
                          <a:ea typeface="Open Sans Light"/>
                          <a:cs typeface="Open Sans Light"/>
                          <a:sym typeface="Open Sans Light"/>
                        </a:rPr>
                        <a:t>91</a:t>
                      </a:r>
                      <a:endParaRPr sz="1200" u="none" cap="none" strike="noStrike">
                        <a:solidFill>
                          <a:srgbClr val="5F4C3B"/>
                        </a:solidFill>
                        <a:latin typeface="Open Sans Light"/>
                        <a:ea typeface="Open Sans Light"/>
                        <a:cs typeface="Open Sans Light"/>
                        <a:sym typeface="Open Sans Light"/>
                      </a:endParaRPr>
                    </a:p>
                  </a:txBody>
                  <a:tcPr marT="0" marB="0" marR="51425" marL="514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F1FA"/>
                    </a:solidFill>
                  </a:tcPr>
                </a:tc>
              </a:tr>
              <a:tr h="2512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F4C3B"/>
                        </a:buClr>
                        <a:buSzPts val="1200"/>
                        <a:buFont typeface="Open Sans Light"/>
                        <a:buNone/>
                      </a:pPr>
                      <a:r>
                        <a:rPr lang="en-US" sz="1200" u="none" cap="none" strike="noStrike">
                          <a:solidFill>
                            <a:srgbClr val="5F4C3B"/>
                          </a:solidFill>
                          <a:latin typeface="Open Sans Light"/>
                          <a:ea typeface="Open Sans Light"/>
                          <a:cs typeface="Open Sans Light"/>
                          <a:sym typeface="Open Sans Light"/>
                        </a:rPr>
                        <a:t>Diferencia</a:t>
                      </a:r>
                      <a:endParaRPr sz="1200" u="none" cap="none" strike="noStrike">
                        <a:solidFill>
                          <a:srgbClr val="5F4C3B"/>
                        </a:solidFill>
                        <a:latin typeface="Open Sans Light"/>
                        <a:ea typeface="Open Sans Light"/>
                        <a:cs typeface="Open Sans Light"/>
                        <a:sym typeface="Open Sans Light"/>
                      </a:endParaRPr>
                    </a:p>
                  </a:txBody>
                  <a:tcPr marT="0" marB="0" marR="51425" marL="514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847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200" u="none" cap="none" strike="noStrike">
                          <a:solidFill>
                            <a:srgbClr val="5F4C3B"/>
                          </a:solidFill>
                          <a:latin typeface="Open Sans Light"/>
                          <a:ea typeface="Open Sans Light"/>
                          <a:cs typeface="Open Sans Light"/>
                          <a:sym typeface="Open Sans Light"/>
                        </a:rPr>
                        <a:t> -7.5cm</a:t>
                      </a:r>
                      <a:endParaRPr b="1" sz="1200" u="none" cap="none" strike="noStrike">
                        <a:solidFill>
                          <a:srgbClr val="5F4C3B"/>
                        </a:solidFill>
                        <a:latin typeface="Open Sans Light"/>
                        <a:ea typeface="Open Sans Light"/>
                        <a:cs typeface="Open Sans Light"/>
                        <a:sym typeface="Open Sans Light"/>
                      </a:endParaRPr>
                    </a:p>
                  </a:txBody>
                  <a:tcPr marT="0" marB="0" marR="51425" marL="514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200" u="none" cap="none" strike="noStrike">
                          <a:solidFill>
                            <a:srgbClr val="5F4C3B"/>
                          </a:solidFill>
                          <a:latin typeface="Open Sans Light"/>
                          <a:ea typeface="Open Sans Light"/>
                          <a:cs typeface="Open Sans Light"/>
                          <a:sym typeface="Open Sans Light"/>
                        </a:rPr>
                        <a:t> -4.5cm</a:t>
                      </a:r>
                      <a:endParaRPr b="1" sz="1200" u="none" cap="none" strike="noStrike">
                        <a:solidFill>
                          <a:srgbClr val="5F4C3B"/>
                        </a:solidFill>
                        <a:latin typeface="Open Sans Light"/>
                        <a:ea typeface="Open Sans Light"/>
                        <a:cs typeface="Open Sans Light"/>
                        <a:sym typeface="Open Sans Light"/>
                      </a:endParaRPr>
                    </a:p>
                  </a:txBody>
                  <a:tcPr marT="0" marB="0" marR="51425" marL="514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200" u="none" cap="none" strike="noStrike">
                          <a:solidFill>
                            <a:srgbClr val="5F4C3B"/>
                          </a:solidFill>
                          <a:latin typeface="Open Sans Light"/>
                          <a:ea typeface="Open Sans Light"/>
                          <a:cs typeface="Open Sans Light"/>
                          <a:sym typeface="Open Sans Light"/>
                        </a:rPr>
                        <a:t> -4.5cm</a:t>
                      </a:r>
                      <a:endParaRPr b="1" sz="1200" u="none" cap="none" strike="noStrike">
                        <a:solidFill>
                          <a:srgbClr val="5F4C3B"/>
                        </a:solidFill>
                        <a:latin typeface="Open Sans Light"/>
                        <a:ea typeface="Open Sans Light"/>
                        <a:cs typeface="Open Sans Light"/>
                        <a:sym typeface="Open Sans Light"/>
                      </a:endParaRPr>
                    </a:p>
                  </a:txBody>
                  <a:tcPr marT="0" marB="0" marR="51425" marL="514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6E7E8"/>
                    </a:solidFill>
                  </a:tcPr>
                </a:tc>
              </a:tr>
            </a:tbl>
          </a:graphicData>
        </a:graphic>
      </p:graphicFrame>
      <p:sp>
        <p:nvSpPr>
          <p:cNvPr id="2411" name="Google Shape;2411;p4"/>
          <p:cNvSpPr txBox="1"/>
          <p:nvPr/>
        </p:nvSpPr>
        <p:spPr>
          <a:xfrm>
            <a:off x="4655683" y="4656863"/>
            <a:ext cx="587829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4C3B"/>
              </a:buClr>
              <a:buSzPts val="1200"/>
              <a:buFont typeface="Open Sans Light"/>
              <a:buNone/>
            </a:pPr>
            <a:r>
              <a:rPr b="1" i="0" lang="en-US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Area </a:t>
            </a:r>
            <a:endParaRPr/>
          </a:p>
        </p:txBody>
      </p:sp>
      <p:sp>
        <p:nvSpPr>
          <p:cNvPr id="2412" name="Google Shape;2412;p4"/>
          <p:cNvSpPr txBox="1"/>
          <p:nvPr/>
        </p:nvSpPr>
        <p:spPr>
          <a:xfrm>
            <a:off x="4145958" y="4865728"/>
            <a:ext cx="803640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4C3B"/>
              </a:buClr>
              <a:buSzPts val="1200"/>
              <a:buFont typeface="Open Sans Light"/>
              <a:buNone/>
            </a:pPr>
            <a:r>
              <a:rPr b="1" i="0" lang="en-US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Tiempo</a:t>
            </a:r>
            <a:endParaRPr b="1" i="0" sz="1200" u="none" cap="none" strike="noStrike">
              <a:solidFill>
                <a:srgbClr val="5F4C3B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6" name="Shape 2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7" name="Google Shape;2417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418" name="Google Shape;2418;p5"/>
          <p:cNvSpPr txBox="1"/>
          <p:nvPr>
            <p:ph type="ctrTitle"/>
          </p:nvPr>
        </p:nvSpPr>
        <p:spPr>
          <a:xfrm>
            <a:off x="457200" y="462785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Resultados clínicos</a:t>
            </a:r>
            <a:endParaRPr/>
          </a:p>
        </p:txBody>
      </p:sp>
      <p:pic>
        <p:nvPicPr>
          <p:cNvPr id="2419" name="Google Shape;2419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008" y="6356350"/>
            <a:ext cx="444738" cy="365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0" name="Google Shape;2420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009813" y="1845407"/>
            <a:ext cx="2416779" cy="241677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1" name="Google Shape;2421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915976" y="1845407"/>
            <a:ext cx="2392167" cy="2392167"/>
          </a:xfrm>
          <a:prstGeom prst="rect">
            <a:avLst/>
          </a:prstGeom>
          <a:noFill/>
          <a:ln>
            <a:noFill/>
          </a:ln>
        </p:spPr>
      </p:pic>
      <p:sp>
        <p:nvSpPr>
          <p:cNvPr id="2422" name="Google Shape;2422;p5"/>
          <p:cNvSpPr txBox="1"/>
          <p:nvPr/>
        </p:nvSpPr>
        <p:spPr>
          <a:xfrm>
            <a:off x="1993549" y="3703996"/>
            <a:ext cx="2346050" cy="36122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Antes</a:t>
            </a:r>
            <a:endParaRPr b="0" i="0" sz="1200" u="none" cap="none" strike="noStrike">
              <a:solidFill>
                <a:srgbClr val="5F4C3B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423" name="Google Shape;2423;p5"/>
          <p:cNvSpPr txBox="1"/>
          <p:nvPr/>
        </p:nvSpPr>
        <p:spPr>
          <a:xfrm>
            <a:off x="5109936" y="3707449"/>
            <a:ext cx="2366125" cy="359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25700" lIns="51425" spcFirstLastPara="1" rIns="51425" wrap="square" tIns="2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5F4C3B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Después de 6 sesiones</a:t>
            </a:r>
            <a:endParaRPr b="0" i="0" sz="1200" u="none" cap="none" strike="noStrike">
              <a:solidFill>
                <a:srgbClr val="5F4C3B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424" name="Google Shape;2424;p5"/>
          <p:cNvSpPr/>
          <p:nvPr/>
        </p:nvSpPr>
        <p:spPr>
          <a:xfrm>
            <a:off x="2244374" y="2023258"/>
            <a:ext cx="1868142" cy="1712852"/>
          </a:xfrm>
          <a:prstGeom prst="rect">
            <a:avLst/>
          </a:prstGeom>
          <a:gradFill>
            <a:gsLst>
              <a:gs pos="0">
                <a:srgbClr val="8D857D"/>
              </a:gs>
              <a:gs pos="100000">
                <a:srgbClr val="6B6657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3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5" name="Google Shape;2425;p5"/>
          <p:cNvSpPr/>
          <p:nvPr/>
        </p:nvSpPr>
        <p:spPr>
          <a:xfrm>
            <a:off x="5324865" y="2031698"/>
            <a:ext cx="1850921" cy="1713566"/>
          </a:xfrm>
          <a:prstGeom prst="rect">
            <a:avLst/>
          </a:prstGeom>
          <a:gradFill>
            <a:gsLst>
              <a:gs pos="0">
                <a:srgbClr val="8D857D"/>
              </a:gs>
              <a:gs pos="100000">
                <a:srgbClr val="6B6657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3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26" name="Google Shape;2426;p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361042" y="2740591"/>
            <a:ext cx="595872" cy="489203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7" name="Google Shape;2427;p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508421" y="2097859"/>
            <a:ext cx="1452317" cy="16474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8" name="Google Shape;2428;p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580987" y="2097860"/>
            <a:ext cx="1424024" cy="1639786"/>
          </a:xfrm>
          <a:prstGeom prst="rect">
            <a:avLst/>
          </a:prstGeom>
          <a:noFill/>
          <a:ln>
            <a:noFill/>
          </a:ln>
        </p:spPr>
      </p:pic>
      <p:sp>
        <p:nvSpPr>
          <p:cNvPr id="2429" name="Google Shape;2429;p5"/>
          <p:cNvSpPr txBox="1"/>
          <p:nvPr/>
        </p:nvSpPr>
        <p:spPr>
          <a:xfrm>
            <a:off x="3330002" y="1659318"/>
            <a:ext cx="261001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5F4C3B"/>
                </a:solidFill>
                <a:latin typeface="Open Sans"/>
                <a:ea typeface="Open Sans"/>
                <a:cs typeface="Open Sans"/>
                <a:sym typeface="Open Sans"/>
              </a:rPr>
              <a:t>Cortesía del Departamento Clínico de Alma Lasers</a:t>
            </a:r>
            <a:endParaRPr b="0" i="0" sz="900" u="none" cap="none" strike="noStrike">
              <a:solidFill>
                <a:srgbClr val="5F4C3B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900" u="none" cap="none" strike="noStrike">
              <a:solidFill>
                <a:srgbClr val="5F4C3B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3" name="Shape 2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4" name="Google Shape;2434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435" name="Google Shape;2435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008" y="6356350"/>
            <a:ext cx="444738" cy="365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6" name="Google Shape;2436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949598" y="1508315"/>
            <a:ext cx="2574752" cy="25747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7" name="Google Shape;2437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86291" y="1557560"/>
            <a:ext cx="2574752" cy="2574752"/>
          </a:xfrm>
          <a:prstGeom prst="rect">
            <a:avLst/>
          </a:prstGeom>
          <a:noFill/>
          <a:ln>
            <a:noFill/>
          </a:ln>
        </p:spPr>
      </p:pic>
      <p:sp>
        <p:nvSpPr>
          <p:cNvPr id="2438" name="Google Shape;2438;p6"/>
          <p:cNvSpPr txBox="1"/>
          <p:nvPr/>
        </p:nvSpPr>
        <p:spPr>
          <a:xfrm>
            <a:off x="1832407" y="3592394"/>
            <a:ext cx="2379427" cy="37943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Antes</a:t>
            </a:r>
            <a:endParaRPr b="0" i="0" sz="1200" u="none" cap="none" strike="noStrike">
              <a:solidFill>
                <a:srgbClr val="5F4C3B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439" name="Google Shape;2439;p6"/>
          <p:cNvSpPr txBox="1"/>
          <p:nvPr/>
        </p:nvSpPr>
        <p:spPr>
          <a:xfrm>
            <a:off x="5066424" y="3524978"/>
            <a:ext cx="2366125" cy="359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25700" lIns="51425" spcFirstLastPara="1" rIns="51425" wrap="square" tIns="2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5F4C3B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Después de 6</a:t>
            </a:r>
            <a:r>
              <a:rPr b="1" i="0" lang="en-US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</a:t>
            </a:r>
            <a:r>
              <a:rPr b="0" i="0" lang="en-US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sesiones</a:t>
            </a:r>
            <a:endParaRPr b="0" i="0" sz="1200" u="none" cap="none" strike="noStrike">
              <a:solidFill>
                <a:srgbClr val="5F4C3B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440" name="Google Shape;2440;p6"/>
          <p:cNvSpPr txBox="1"/>
          <p:nvPr/>
        </p:nvSpPr>
        <p:spPr>
          <a:xfrm>
            <a:off x="3350316" y="1249143"/>
            <a:ext cx="261001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5F4C3B"/>
                </a:solidFill>
                <a:latin typeface="Open Sans"/>
                <a:ea typeface="Open Sans"/>
                <a:cs typeface="Open Sans"/>
                <a:sym typeface="Open Sans"/>
              </a:rPr>
              <a:t>Cortesía del Departamento Clínico de Alma Lasers</a:t>
            </a:r>
            <a:endParaRPr b="0" i="0" sz="900" u="none" cap="none" strike="noStrike">
              <a:solidFill>
                <a:srgbClr val="5F4C3B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900" u="none" cap="none" strike="noStrike">
              <a:solidFill>
                <a:srgbClr val="5F4C3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41" name="Google Shape;2441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131574" y="1900143"/>
            <a:ext cx="1884185" cy="154160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2" name="Google Shape;2442;p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321224" y="1860189"/>
            <a:ext cx="1856524" cy="1535203"/>
          </a:xfrm>
          <a:prstGeom prst="rect">
            <a:avLst/>
          </a:prstGeom>
          <a:noFill/>
          <a:ln>
            <a:noFill/>
          </a:ln>
        </p:spPr>
      </p:pic>
      <p:sp>
        <p:nvSpPr>
          <p:cNvPr id="2443" name="Google Shape;2443;p6"/>
          <p:cNvSpPr txBox="1"/>
          <p:nvPr>
            <p:ph type="ctrTitle"/>
          </p:nvPr>
        </p:nvSpPr>
        <p:spPr>
          <a:xfrm>
            <a:off x="457200" y="462785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Resultados clínicos</a:t>
            </a:r>
            <a:endParaRPr/>
          </a:p>
        </p:txBody>
      </p:sp>
      <p:sp>
        <p:nvSpPr>
          <p:cNvPr id="2444" name="Google Shape;2444;p6"/>
          <p:cNvSpPr/>
          <p:nvPr/>
        </p:nvSpPr>
        <p:spPr>
          <a:xfrm>
            <a:off x="1986005" y="4230767"/>
            <a:ext cx="1888877" cy="17543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sng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Resultados visibles: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Disminución del volumen del abdomen, aplanamiento del vientre, se pronuncian los huesos pélvicos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sng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Satisfacción del paciente: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Excelente (suplicando por tratamientos adicionales)</a:t>
            </a:r>
            <a:endParaRPr b="0" i="0" sz="1200" u="none" cap="none" strike="noStrike">
              <a:solidFill>
                <a:srgbClr val="5F4C3B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graphicFrame>
        <p:nvGraphicFramePr>
          <p:cNvPr id="2445" name="Google Shape;2445;p6"/>
          <p:cNvGraphicFramePr/>
          <p:nvPr/>
        </p:nvGraphicFramePr>
        <p:xfrm>
          <a:off x="4090692" y="432179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{973469AC-C6D5-49CB-BFB3-713E41F17399}</a:tableStyleId>
              </a:tblPr>
              <a:tblGrid>
                <a:gridCol w="1071500"/>
                <a:gridCol w="767375"/>
                <a:gridCol w="906800"/>
                <a:gridCol w="848925"/>
              </a:tblGrid>
              <a:tr h="6370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solidFill>
                          <a:srgbClr val="5F4C3B"/>
                        </a:solidFill>
                        <a:latin typeface="Open Sans Light"/>
                        <a:ea typeface="Open Sans Light"/>
                        <a:cs typeface="Open Sans Light"/>
                        <a:sym typeface="Open Sans Light"/>
                      </a:endParaRPr>
                    </a:p>
                  </a:txBody>
                  <a:tcPr marT="0" marB="0" marR="51425" marL="514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847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F4C3B"/>
                        </a:buClr>
                        <a:buSzPts val="1200"/>
                        <a:buFont typeface="Open Sans Light"/>
                        <a:buNone/>
                      </a:pPr>
                      <a:r>
                        <a:rPr lang="en-US" sz="1200" u="none" cap="none" strike="noStrike">
                          <a:solidFill>
                            <a:srgbClr val="5F4C3B"/>
                          </a:solidFill>
                          <a:latin typeface="Open Sans Light"/>
                          <a:ea typeface="Open Sans Light"/>
                          <a:cs typeface="Open Sans Light"/>
                          <a:sym typeface="Open Sans Light"/>
                        </a:rPr>
                        <a:t>5cm sobre ómbligo</a:t>
                      </a:r>
                      <a:endParaRPr sz="1200" u="none" cap="none" strike="noStrike">
                        <a:solidFill>
                          <a:srgbClr val="5F4C3B"/>
                        </a:solidFill>
                        <a:latin typeface="Open Sans Light"/>
                        <a:ea typeface="Open Sans Light"/>
                        <a:cs typeface="Open Sans Light"/>
                        <a:sym typeface="Open Sans Light"/>
                      </a:endParaRPr>
                    </a:p>
                  </a:txBody>
                  <a:tcPr marT="0" marB="0" marR="51425" marL="514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847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F4C3B"/>
                        </a:buClr>
                        <a:buSzPts val="1200"/>
                        <a:buFont typeface="Open Sans Light"/>
                        <a:buNone/>
                      </a:pPr>
                      <a:r>
                        <a:rPr lang="en-US" sz="1200" u="none" cap="none" strike="noStrike">
                          <a:solidFill>
                            <a:srgbClr val="5F4C3B"/>
                          </a:solidFill>
                          <a:latin typeface="Open Sans Light"/>
                          <a:ea typeface="Open Sans Light"/>
                          <a:cs typeface="Open Sans Light"/>
                          <a:sym typeface="Open Sans Light"/>
                        </a:rPr>
                        <a:t>Ómbligo</a:t>
                      </a:r>
                      <a:endParaRPr sz="1200" u="none" cap="none" strike="noStrike">
                        <a:solidFill>
                          <a:srgbClr val="5F4C3B"/>
                        </a:solidFill>
                        <a:latin typeface="Open Sans Light"/>
                        <a:ea typeface="Open Sans Light"/>
                        <a:cs typeface="Open Sans Light"/>
                        <a:sym typeface="Open Sans Light"/>
                      </a:endParaRPr>
                    </a:p>
                  </a:txBody>
                  <a:tcPr marT="0" marB="0" marR="51425" marL="514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847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F4C3B"/>
                        </a:buClr>
                        <a:buSzPts val="1200"/>
                        <a:buFont typeface="Open Sans Light"/>
                        <a:buNone/>
                      </a:pPr>
                      <a:r>
                        <a:rPr lang="en-US" sz="1200" u="none" cap="none" strike="noStrike">
                          <a:solidFill>
                            <a:srgbClr val="5F4C3B"/>
                          </a:solidFill>
                          <a:latin typeface="Open Sans Light"/>
                          <a:ea typeface="Open Sans Light"/>
                          <a:cs typeface="Open Sans Light"/>
                          <a:sym typeface="Open Sans Light"/>
                        </a:rPr>
                        <a:t>5cm  </a:t>
                      </a:r>
                      <a:endParaRPr/>
                    </a:p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F4C3B"/>
                        </a:buClr>
                        <a:buSzPts val="1200"/>
                        <a:buFont typeface="Open Sans Light"/>
                        <a:buNone/>
                      </a:pPr>
                      <a:r>
                        <a:rPr lang="en-US" sz="1200" u="none" cap="none" strike="noStrike">
                          <a:solidFill>
                            <a:srgbClr val="5F4C3B"/>
                          </a:solidFill>
                          <a:latin typeface="Open Sans Light"/>
                          <a:ea typeface="Open Sans Light"/>
                          <a:cs typeface="Open Sans Light"/>
                          <a:sym typeface="Open Sans Light"/>
                        </a:rPr>
                        <a:t>bajo ómbligo</a:t>
                      </a:r>
                      <a:endParaRPr sz="1200" u="none" cap="none" strike="noStrike">
                        <a:solidFill>
                          <a:srgbClr val="5F4C3B"/>
                        </a:solidFill>
                        <a:latin typeface="Open Sans Light"/>
                        <a:ea typeface="Open Sans Light"/>
                        <a:cs typeface="Open Sans Light"/>
                        <a:sym typeface="Open Sans Light"/>
                      </a:endParaRPr>
                    </a:p>
                  </a:txBody>
                  <a:tcPr marT="0" marB="0" marR="51425" marL="514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847C"/>
                    </a:solidFill>
                  </a:tcPr>
                </a:tc>
              </a:tr>
              <a:tr h="2512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F4C3B"/>
                        </a:buClr>
                        <a:buSzPts val="1200"/>
                        <a:buFont typeface="Open Sans Light"/>
                        <a:buNone/>
                      </a:pPr>
                      <a:r>
                        <a:rPr lang="en-US" sz="1200" u="none" cap="none" strike="noStrike">
                          <a:solidFill>
                            <a:srgbClr val="5F4C3B"/>
                          </a:solidFill>
                          <a:latin typeface="Open Sans Light"/>
                          <a:ea typeface="Open Sans Light"/>
                          <a:cs typeface="Open Sans Light"/>
                          <a:sym typeface="Open Sans Light"/>
                        </a:rPr>
                        <a:t>Pre Tto .</a:t>
                      </a:r>
                      <a:endParaRPr/>
                    </a:p>
                  </a:txBody>
                  <a:tcPr marT="0" marB="0" marR="38575" marL="3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847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>
                          <a:solidFill>
                            <a:srgbClr val="5F4C3B"/>
                          </a:solidFill>
                          <a:latin typeface="Open Sans Light"/>
                          <a:ea typeface="Open Sans Light"/>
                          <a:cs typeface="Open Sans Light"/>
                          <a:sym typeface="Open Sans Light"/>
                        </a:rPr>
                        <a:t>87.5</a:t>
                      </a:r>
                      <a:endParaRPr sz="1200" u="none" cap="none" strike="noStrike">
                        <a:solidFill>
                          <a:srgbClr val="5F4C3B"/>
                        </a:solidFill>
                        <a:latin typeface="Open Sans Light"/>
                        <a:ea typeface="Open Sans Light"/>
                        <a:cs typeface="Open Sans Light"/>
                        <a:sym typeface="Open Sans Light"/>
                      </a:endParaRPr>
                    </a:p>
                  </a:txBody>
                  <a:tcPr marT="0" marB="0" marR="51425" marL="514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>
                          <a:solidFill>
                            <a:srgbClr val="5F4C3B"/>
                          </a:solidFill>
                          <a:latin typeface="Open Sans Light"/>
                          <a:ea typeface="Open Sans Light"/>
                          <a:cs typeface="Open Sans Light"/>
                          <a:sym typeface="Open Sans Light"/>
                        </a:rPr>
                        <a:t>92.5</a:t>
                      </a:r>
                      <a:endParaRPr sz="1200" u="none" cap="none" strike="noStrike">
                        <a:solidFill>
                          <a:srgbClr val="5F4C3B"/>
                        </a:solidFill>
                        <a:latin typeface="Open Sans Light"/>
                        <a:ea typeface="Open Sans Light"/>
                        <a:cs typeface="Open Sans Light"/>
                        <a:sym typeface="Open Sans Light"/>
                      </a:endParaRPr>
                    </a:p>
                  </a:txBody>
                  <a:tcPr marT="0" marB="0" marR="51425" marL="514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>
                          <a:solidFill>
                            <a:srgbClr val="5F4C3B"/>
                          </a:solidFill>
                          <a:latin typeface="Open Sans Light"/>
                          <a:ea typeface="Open Sans Light"/>
                          <a:cs typeface="Open Sans Light"/>
                          <a:sym typeface="Open Sans Light"/>
                        </a:rPr>
                        <a:t>95.5</a:t>
                      </a:r>
                      <a:endParaRPr sz="1200" u="none" cap="none" strike="noStrike">
                        <a:solidFill>
                          <a:srgbClr val="5F4C3B"/>
                        </a:solidFill>
                        <a:latin typeface="Open Sans Light"/>
                        <a:ea typeface="Open Sans Light"/>
                        <a:cs typeface="Open Sans Light"/>
                        <a:sym typeface="Open Sans Light"/>
                      </a:endParaRPr>
                    </a:p>
                  </a:txBody>
                  <a:tcPr marT="0" marB="0" marR="51425" marL="514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6E7E8"/>
                    </a:solidFill>
                  </a:tcPr>
                </a:tc>
              </a:tr>
              <a:tr h="2512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F4C3B"/>
                        </a:buClr>
                        <a:buSzPts val="1200"/>
                        <a:buFont typeface="Open Sans Light"/>
                        <a:buNone/>
                      </a:pPr>
                      <a:r>
                        <a:rPr lang="en-US" sz="1200" u="none" cap="none" strike="noStrike">
                          <a:solidFill>
                            <a:srgbClr val="5F4C3B"/>
                          </a:solidFill>
                          <a:latin typeface="Open Sans Light"/>
                          <a:ea typeface="Open Sans Light"/>
                          <a:cs typeface="Open Sans Light"/>
                          <a:sym typeface="Open Sans Light"/>
                        </a:rPr>
                        <a:t>Post 6ª sesión </a:t>
                      </a:r>
                      <a:endParaRPr sz="1200" u="none" cap="none" strike="noStrike">
                        <a:solidFill>
                          <a:srgbClr val="5F4C3B"/>
                        </a:solidFill>
                        <a:latin typeface="Open Sans Light"/>
                        <a:ea typeface="Open Sans Light"/>
                        <a:cs typeface="Open Sans Light"/>
                        <a:sym typeface="Open Sans Light"/>
                      </a:endParaRPr>
                    </a:p>
                  </a:txBody>
                  <a:tcPr marT="0" marB="0" marR="38575" marL="3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847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>
                          <a:solidFill>
                            <a:srgbClr val="5F4C3B"/>
                          </a:solidFill>
                          <a:latin typeface="Open Sans Light"/>
                          <a:ea typeface="Open Sans Light"/>
                          <a:cs typeface="Open Sans Light"/>
                          <a:sym typeface="Open Sans Light"/>
                        </a:rPr>
                        <a:t>80</a:t>
                      </a:r>
                      <a:endParaRPr sz="1200" u="none" cap="none" strike="noStrike">
                        <a:solidFill>
                          <a:srgbClr val="5F4C3B"/>
                        </a:solidFill>
                        <a:latin typeface="Open Sans Light"/>
                        <a:ea typeface="Open Sans Light"/>
                        <a:cs typeface="Open Sans Light"/>
                        <a:sym typeface="Open Sans Light"/>
                      </a:endParaRPr>
                    </a:p>
                  </a:txBody>
                  <a:tcPr marT="0" marB="0" marR="51425" marL="514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F1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>
                          <a:solidFill>
                            <a:srgbClr val="5F4C3B"/>
                          </a:solidFill>
                          <a:latin typeface="Open Sans Light"/>
                          <a:ea typeface="Open Sans Light"/>
                          <a:cs typeface="Open Sans Light"/>
                          <a:sym typeface="Open Sans Light"/>
                        </a:rPr>
                        <a:t>88</a:t>
                      </a:r>
                      <a:endParaRPr sz="1200" u="none" cap="none" strike="noStrike">
                        <a:solidFill>
                          <a:srgbClr val="5F4C3B"/>
                        </a:solidFill>
                        <a:latin typeface="Open Sans Light"/>
                        <a:ea typeface="Open Sans Light"/>
                        <a:cs typeface="Open Sans Light"/>
                        <a:sym typeface="Open Sans Light"/>
                      </a:endParaRPr>
                    </a:p>
                  </a:txBody>
                  <a:tcPr marT="0" marB="0" marR="51425" marL="514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F1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>
                          <a:solidFill>
                            <a:srgbClr val="5F4C3B"/>
                          </a:solidFill>
                          <a:latin typeface="Open Sans Light"/>
                          <a:ea typeface="Open Sans Light"/>
                          <a:cs typeface="Open Sans Light"/>
                          <a:sym typeface="Open Sans Light"/>
                        </a:rPr>
                        <a:t>91</a:t>
                      </a:r>
                      <a:endParaRPr sz="1200" u="none" cap="none" strike="noStrike">
                        <a:solidFill>
                          <a:srgbClr val="5F4C3B"/>
                        </a:solidFill>
                        <a:latin typeface="Open Sans Light"/>
                        <a:ea typeface="Open Sans Light"/>
                        <a:cs typeface="Open Sans Light"/>
                        <a:sym typeface="Open Sans Light"/>
                      </a:endParaRPr>
                    </a:p>
                  </a:txBody>
                  <a:tcPr marT="0" marB="0" marR="51425" marL="514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F1FA"/>
                    </a:solidFill>
                  </a:tcPr>
                </a:tc>
              </a:tr>
              <a:tr h="2512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F4C3B"/>
                        </a:buClr>
                        <a:buSzPts val="1200"/>
                        <a:buFont typeface="Open Sans Light"/>
                        <a:buNone/>
                      </a:pPr>
                      <a:r>
                        <a:rPr lang="en-US" sz="1200" u="none" cap="none" strike="noStrike">
                          <a:solidFill>
                            <a:srgbClr val="5F4C3B"/>
                          </a:solidFill>
                          <a:latin typeface="Open Sans Light"/>
                          <a:ea typeface="Open Sans Light"/>
                          <a:cs typeface="Open Sans Light"/>
                          <a:sym typeface="Open Sans Light"/>
                        </a:rPr>
                        <a:t>Diferencia</a:t>
                      </a:r>
                      <a:endParaRPr sz="1200" u="none" cap="none" strike="noStrike">
                        <a:solidFill>
                          <a:srgbClr val="5F4C3B"/>
                        </a:solidFill>
                        <a:latin typeface="Open Sans Light"/>
                        <a:ea typeface="Open Sans Light"/>
                        <a:cs typeface="Open Sans Light"/>
                        <a:sym typeface="Open Sans Light"/>
                      </a:endParaRPr>
                    </a:p>
                  </a:txBody>
                  <a:tcPr marT="0" marB="0" marR="51425" marL="514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847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200" u="none" cap="none" strike="noStrike">
                          <a:solidFill>
                            <a:srgbClr val="5F4C3B"/>
                          </a:solidFill>
                          <a:latin typeface="Open Sans Light"/>
                          <a:ea typeface="Open Sans Light"/>
                          <a:cs typeface="Open Sans Light"/>
                          <a:sym typeface="Open Sans Light"/>
                        </a:rPr>
                        <a:t> -7.5cm</a:t>
                      </a:r>
                      <a:endParaRPr b="1" sz="1200" u="none" cap="none" strike="noStrike">
                        <a:solidFill>
                          <a:srgbClr val="5F4C3B"/>
                        </a:solidFill>
                        <a:latin typeface="Open Sans Light"/>
                        <a:ea typeface="Open Sans Light"/>
                        <a:cs typeface="Open Sans Light"/>
                        <a:sym typeface="Open Sans Light"/>
                      </a:endParaRPr>
                    </a:p>
                  </a:txBody>
                  <a:tcPr marT="0" marB="0" marR="51425" marL="514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200" u="none" cap="none" strike="noStrike">
                          <a:solidFill>
                            <a:srgbClr val="5F4C3B"/>
                          </a:solidFill>
                          <a:latin typeface="Open Sans Light"/>
                          <a:ea typeface="Open Sans Light"/>
                          <a:cs typeface="Open Sans Light"/>
                          <a:sym typeface="Open Sans Light"/>
                        </a:rPr>
                        <a:t> -4.5cm</a:t>
                      </a:r>
                      <a:endParaRPr b="1" sz="1200" u="none" cap="none" strike="noStrike">
                        <a:solidFill>
                          <a:srgbClr val="5F4C3B"/>
                        </a:solidFill>
                        <a:latin typeface="Open Sans Light"/>
                        <a:ea typeface="Open Sans Light"/>
                        <a:cs typeface="Open Sans Light"/>
                        <a:sym typeface="Open Sans Light"/>
                      </a:endParaRPr>
                    </a:p>
                  </a:txBody>
                  <a:tcPr marT="0" marB="0" marR="51425" marL="514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200" u="none" cap="none" strike="noStrike">
                          <a:solidFill>
                            <a:srgbClr val="5F4C3B"/>
                          </a:solidFill>
                          <a:latin typeface="Open Sans Light"/>
                          <a:ea typeface="Open Sans Light"/>
                          <a:cs typeface="Open Sans Light"/>
                          <a:sym typeface="Open Sans Light"/>
                        </a:rPr>
                        <a:t> -4.5cm</a:t>
                      </a:r>
                      <a:endParaRPr b="1" sz="1200" u="none" cap="none" strike="noStrike">
                        <a:solidFill>
                          <a:srgbClr val="5F4C3B"/>
                        </a:solidFill>
                        <a:latin typeface="Open Sans Light"/>
                        <a:ea typeface="Open Sans Light"/>
                        <a:cs typeface="Open Sans Light"/>
                        <a:sym typeface="Open Sans Light"/>
                      </a:endParaRPr>
                    </a:p>
                  </a:txBody>
                  <a:tcPr marT="0" marB="0" marR="51425" marL="514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6E7E8"/>
                    </a:solidFill>
                  </a:tcPr>
                </a:tc>
              </a:tr>
            </a:tbl>
          </a:graphicData>
        </a:graphic>
      </p:graphicFrame>
      <p:sp>
        <p:nvSpPr>
          <p:cNvPr id="2446" name="Google Shape;2446;p6"/>
          <p:cNvSpPr txBox="1"/>
          <p:nvPr/>
        </p:nvSpPr>
        <p:spPr>
          <a:xfrm>
            <a:off x="4655683" y="4430727"/>
            <a:ext cx="587829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4C3B"/>
              </a:buClr>
              <a:buSzPts val="1200"/>
              <a:buFont typeface="Open Sans Light"/>
              <a:buNone/>
            </a:pPr>
            <a:r>
              <a:rPr b="1" i="0" lang="en-US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Area </a:t>
            </a:r>
            <a:endParaRPr/>
          </a:p>
        </p:txBody>
      </p:sp>
      <p:sp>
        <p:nvSpPr>
          <p:cNvPr id="2447" name="Google Shape;2447;p6"/>
          <p:cNvSpPr txBox="1"/>
          <p:nvPr/>
        </p:nvSpPr>
        <p:spPr>
          <a:xfrm>
            <a:off x="4145958" y="4639592"/>
            <a:ext cx="803640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4C3B"/>
              </a:buClr>
              <a:buSzPts val="1200"/>
              <a:buFont typeface="Open Sans Light"/>
              <a:buNone/>
            </a:pPr>
            <a:r>
              <a:rPr b="1" i="0" lang="en-US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Tiempo</a:t>
            </a:r>
            <a:endParaRPr b="1" i="0" sz="1200" u="none" cap="none" strike="noStrike">
              <a:solidFill>
                <a:srgbClr val="5F4C3B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51" name="Shape 2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2" name="Google Shape;2452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453" name="Google Shape;2453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008" y="6356350"/>
            <a:ext cx="444738" cy="365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4" name="Google Shape;2454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949598" y="1822939"/>
            <a:ext cx="2574752" cy="25747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5" name="Google Shape;2455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86291" y="1872184"/>
            <a:ext cx="2574752" cy="2574752"/>
          </a:xfrm>
          <a:prstGeom prst="rect">
            <a:avLst/>
          </a:prstGeom>
          <a:noFill/>
          <a:ln>
            <a:noFill/>
          </a:ln>
        </p:spPr>
      </p:pic>
      <p:sp>
        <p:nvSpPr>
          <p:cNvPr id="2456" name="Google Shape;2456;p7"/>
          <p:cNvSpPr txBox="1"/>
          <p:nvPr/>
        </p:nvSpPr>
        <p:spPr>
          <a:xfrm>
            <a:off x="1832407" y="3907018"/>
            <a:ext cx="2379427" cy="37943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Antes</a:t>
            </a:r>
            <a:endParaRPr b="0" i="0" sz="1200" u="none" cap="none" strike="noStrike">
              <a:solidFill>
                <a:srgbClr val="5F4C3B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457" name="Google Shape;2457;p7"/>
          <p:cNvSpPr txBox="1"/>
          <p:nvPr/>
        </p:nvSpPr>
        <p:spPr>
          <a:xfrm>
            <a:off x="5066424" y="3907018"/>
            <a:ext cx="2366125" cy="359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25700" lIns="51425" spcFirstLastPara="1" rIns="51425" wrap="square" tIns="2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5F4C3B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Después de 6 sesiones</a:t>
            </a:r>
            <a:endParaRPr b="0" i="0" sz="1200" u="none" cap="none" strike="noStrike">
              <a:solidFill>
                <a:srgbClr val="5F4C3B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458" name="Google Shape;2458;p7"/>
          <p:cNvSpPr txBox="1"/>
          <p:nvPr/>
        </p:nvSpPr>
        <p:spPr>
          <a:xfrm>
            <a:off x="3350316" y="1563767"/>
            <a:ext cx="261001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5F4C3B"/>
                </a:solidFill>
                <a:latin typeface="Open Sans"/>
                <a:ea typeface="Open Sans"/>
                <a:cs typeface="Open Sans"/>
                <a:sym typeface="Open Sans"/>
              </a:rPr>
              <a:t>Cortesía del Departamento Clínico de Alma Lasers</a:t>
            </a:r>
            <a:endParaRPr b="0" i="0" sz="900" u="none" cap="none" strike="noStrike">
              <a:solidFill>
                <a:srgbClr val="5F4C3B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900" u="none" cap="none" strike="noStrike">
              <a:solidFill>
                <a:srgbClr val="5F4C3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9" name="Google Shape;2459;p7"/>
          <p:cNvSpPr/>
          <p:nvPr/>
        </p:nvSpPr>
        <p:spPr>
          <a:xfrm>
            <a:off x="1986005" y="4476567"/>
            <a:ext cx="1888877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sng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Resultados visibles: </a:t>
            </a:r>
            <a:endParaRPr b="1" i="0" sz="1200" u="sng" cap="none" strike="noStrike">
              <a:solidFill>
                <a:srgbClr val="5F4C3B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Redefinición del abdomen,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aplanamiento vientre </a:t>
            </a:r>
            <a:endParaRPr b="0" i="0" sz="1200" u="none" cap="none" strike="noStrike">
              <a:solidFill>
                <a:srgbClr val="5F4C3B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sng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Satisfacción del paciente: </a:t>
            </a:r>
            <a:endParaRPr b="1" i="0" sz="1200" u="sng" cap="none" strike="noStrike">
              <a:solidFill>
                <a:srgbClr val="5F4C3B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Muy buena</a:t>
            </a:r>
            <a:endParaRPr b="0" i="0" sz="1200" u="none" cap="none" strike="noStrike">
              <a:solidFill>
                <a:srgbClr val="5F4C3B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graphicFrame>
        <p:nvGraphicFramePr>
          <p:cNvPr id="2460" name="Google Shape;2460;p7"/>
          <p:cNvGraphicFramePr/>
          <p:nvPr/>
        </p:nvGraphicFramePr>
        <p:xfrm>
          <a:off x="4090692" y="454792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{973469AC-C6D5-49CB-BFB3-713E41F17399}</a:tableStyleId>
              </a:tblPr>
              <a:tblGrid>
                <a:gridCol w="1071500"/>
                <a:gridCol w="767375"/>
                <a:gridCol w="906800"/>
                <a:gridCol w="848925"/>
              </a:tblGrid>
              <a:tr h="6370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solidFill>
                          <a:srgbClr val="5F4C3B"/>
                        </a:solidFill>
                        <a:latin typeface="Open Sans Light"/>
                        <a:ea typeface="Open Sans Light"/>
                        <a:cs typeface="Open Sans Light"/>
                        <a:sym typeface="Open Sans Light"/>
                      </a:endParaRPr>
                    </a:p>
                  </a:txBody>
                  <a:tcPr marT="0" marB="0" marR="51425" marL="514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847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F4C3B"/>
                        </a:buClr>
                        <a:buSzPts val="1200"/>
                        <a:buFont typeface="Open Sans Light"/>
                        <a:buNone/>
                      </a:pPr>
                      <a:r>
                        <a:rPr lang="en-US" sz="1200" u="none" cap="none" strike="noStrike">
                          <a:solidFill>
                            <a:srgbClr val="5F4C3B"/>
                          </a:solidFill>
                          <a:latin typeface="Open Sans Light"/>
                          <a:ea typeface="Open Sans Light"/>
                          <a:cs typeface="Open Sans Light"/>
                          <a:sym typeface="Open Sans Light"/>
                        </a:rPr>
                        <a:t>5cm sobre ómbligo</a:t>
                      </a:r>
                      <a:endParaRPr sz="1200" u="none" cap="none" strike="noStrike">
                        <a:solidFill>
                          <a:srgbClr val="5F4C3B"/>
                        </a:solidFill>
                        <a:latin typeface="Open Sans Light"/>
                        <a:ea typeface="Open Sans Light"/>
                        <a:cs typeface="Open Sans Light"/>
                        <a:sym typeface="Open Sans Light"/>
                      </a:endParaRPr>
                    </a:p>
                  </a:txBody>
                  <a:tcPr marT="0" marB="0" marR="51425" marL="514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847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F4C3B"/>
                        </a:buClr>
                        <a:buSzPts val="1200"/>
                        <a:buFont typeface="Open Sans Light"/>
                        <a:buNone/>
                      </a:pPr>
                      <a:r>
                        <a:rPr lang="en-US" sz="1200" u="none" cap="none" strike="noStrike">
                          <a:solidFill>
                            <a:srgbClr val="5F4C3B"/>
                          </a:solidFill>
                          <a:latin typeface="Open Sans Light"/>
                          <a:ea typeface="Open Sans Light"/>
                          <a:cs typeface="Open Sans Light"/>
                          <a:sym typeface="Open Sans Light"/>
                        </a:rPr>
                        <a:t>Ómbligo</a:t>
                      </a:r>
                      <a:endParaRPr sz="1200" u="none" cap="none" strike="noStrike">
                        <a:solidFill>
                          <a:srgbClr val="5F4C3B"/>
                        </a:solidFill>
                        <a:latin typeface="Open Sans Light"/>
                        <a:ea typeface="Open Sans Light"/>
                        <a:cs typeface="Open Sans Light"/>
                        <a:sym typeface="Open Sans Light"/>
                      </a:endParaRPr>
                    </a:p>
                  </a:txBody>
                  <a:tcPr marT="0" marB="0" marR="51425" marL="514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847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F4C3B"/>
                        </a:buClr>
                        <a:buSzPts val="1200"/>
                        <a:buFont typeface="Open Sans Light"/>
                        <a:buNone/>
                      </a:pPr>
                      <a:r>
                        <a:rPr lang="en-US" sz="1200" u="none" cap="none" strike="noStrike">
                          <a:solidFill>
                            <a:srgbClr val="5F4C3B"/>
                          </a:solidFill>
                          <a:latin typeface="Open Sans Light"/>
                          <a:ea typeface="Open Sans Light"/>
                          <a:cs typeface="Open Sans Light"/>
                          <a:sym typeface="Open Sans Light"/>
                        </a:rPr>
                        <a:t>5cm  </a:t>
                      </a:r>
                      <a:endParaRPr/>
                    </a:p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F4C3B"/>
                        </a:buClr>
                        <a:buSzPts val="1200"/>
                        <a:buFont typeface="Open Sans Light"/>
                        <a:buNone/>
                      </a:pPr>
                      <a:r>
                        <a:rPr lang="en-US" sz="1200" u="none" cap="none" strike="noStrike">
                          <a:solidFill>
                            <a:srgbClr val="5F4C3B"/>
                          </a:solidFill>
                          <a:latin typeface="Open Sans Light"/>
                          <a:ea typeface="Open Sans Light"/>
                          <a:cs typeface="Open Sans Light"/>
                          <a:sym typeface="Open Sans Light"/>
                        </a:rPr>
                        <a:t>bajo ómbligo</a:t>
                      </a:r>
                      <a:endParaRPr sz="1200" u="none" cap="none" strike="noStrike">
                        <a:solidFill>
                          <a:srgbClr val="5F4C3B"/>
                        </a:solidFill>
                        <a:latin typeface="Open Sans Light"/>
                        <a:ea typeface="Open Sans Light"/>
                        <a:cs typeface="Open Sans Light"/>
                        <a:sym typeface="Open Sans Light"/>
                      </a:endParaRPr>
                    </a:p>
                  </a:txBody>
                  <a:tcPr marT="0" marB="0" marR="51425" marL="514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847C"/>
                    </a:solidFill>
                  </a:tcPr>
                </a:tc>
              </a:tr>
              <a:tr h="2512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F4C3B"/>
                        </a:buClr>
                        <a:buSzPts val="1200"/>
                        <a:buFont typeface="Open Sans Light"/>
                        <a:buNone/>
                      </a:pPr>
                      <a:r>
                        <a:rPr lang="en-US" sz="1200" u="none" cap="none" strike="noStrike">
                          <a:solidFill>
                            <a:srgbClr val="5F4C3B"/>
                          </a:solidFill>
                          <a:latin typeface="Open Sans Light"/>
                          <a:ea typeface="Open Sans Light"/>
                          <a:cs typeface="Open Sans Light"/>
                          <a:sym typeface="Open Sans Light"/>
                        </a:rPr>
                        <a:t>Pre Tto .</a:t>
                      </a:r>
                      <a:endParaRPr/>
                    </a:p>
                  </a:txBody>
                  <a:tcPr marT="0" marB="0" marR="38575" marL="3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847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>
                          <a:solidFill>
                            <a:srgbClr val="5F4C3B"/>
                          </a:solidFill>
                          <a:latin typeface="Open Sans Light"/>
                          <a:ea typeface="Open Sans Light"/>
                          <a:cs typeface="Open Sans Light"/>
                          <a:sym typeface="Open Sans Light"/>
                        </a:rPr>
                        <a:t>79.5</a:t>
                      </a:r>
                      <a:endParaRPr sz="1200" u="none" cap="none" strike="noStrike">
                        <a:solidFill>
                          <a:srgbClr val="5F4C3B"/>
                        </a:solidFill>
                        <a:latin typeface="Open Sans Light"/>
                        <a:ea typeface="Open Sans Light"/>
                        <a:cs typeface="Open Sans Light"/>
                        <a:sym typeface="Open Sans Light"/>
                      </a:endParaRPr>
                    </a:p>
                  </a:txBody>
                  <a:tcPr marT="0" marB="0" marR="51425" marL="514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>
                          <a:solidFill>
                            <a:srgbClr val="5F4C3B"/>
                          </a:solidFill>
                          <a:latin typeface="Open Sans Light"/>
                          <a:ea typeface="Open Sans Light"/>
                          <a:cs typeface="Open Sans Light"/>
                          <a:sym typeface="Open Sans Light"/>
                        </a:rPr>
                        <a:t>89</a:t>
                      </a:r>
                      <a:endParaRPr sz="1200" u="none" cap="none" strike="noStrike">
                        <a:solidFill>
                          <a:srgbClr val="5F4C3B"/>
                        </a:solidFill>
                        <a:latin typeface="Open Sans Light"/>
                        <a:ea typeface="Open Sans Light"/>
                        <a:cs typeface="Open Sans Light"/>
                        <a:sym typeface="Open Sans Light"/>
                      </a:endParaRPr>
                    </a:p>
                  </a:txBody>
                  <a:tcPr marT="0" marB="0" marR="51425" marL="514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>
                          <a:solidFill>
                            <a:srgbClr val="5F4C3B"/>
                          </a:solidFill>
                          <a:latin typeface="Open Sans Light"/>
                          <a:ea typeface="Open Sans Light"/>
                          <a:cs typeface="Open Sans Light"/>
                          <a:sym typeface="Open Sans Light"/>
                        </a:rPr>
                        <a:t>93</a:t>
                      </a:r>
                      <a:endParaRPr sz="1200" u="none" cap="none" strike="noStrike">
                        <a:solidFill>
                          <a:srgbClr val="5F4C3B"/>
                        </a:solidFill>
                        <a:latin typeface="Open Sans Light"/>
                        <a:ea typeface="Open Sans Light"/>
                        <a:cs typeface="Open Sans Light"/>
                        <a:sym typeface="Open Sans Light"/>
                      </a:endParaRPr>
                    </a:p>
                  </a:txBody>
                  <a:tcPr marT="0" marB="0" marR="51425" marL="514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6E7E8"/>
                    </a:solidFill>
                  </a:tcPr>
                </a:tc>
              </a:tr>
              <a:tr h="2512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F4C3B"/>
                        </a:buClr>
                        <a:buSzPts val="1200"/>
                        <a:buFont typeface="Open Sans Light"/>
                        <a:buNone/>
                      </a:pPr>
                      <a:r>
                        <a:rPr lang="en-US" sz="1200" u="none" cap="none" strike="noStrike">
                          <a:solidFill>
                            <a:srgbClr val="5F4C3B"/>
                          </a:solidFill>
                          <a:latin typeface="Open Sans Light"/>
                          <a:ea typeface="Open Sans Light"/>
                          <a:cs typeface="Open Sans Light"/>
                          <a:sym typeface="Open Sans Light"/>
                        </a:rPr>
                        <a:t>Post 6ª sesión </a:t>
                      </a:r>
                      <a:endParaRPr sz="1200" u="none" cap="none" strike="noStrike">
                        <a:solidFill>
                          <a:srgbClr val="5F4C3B"/>
                        </a:solidFill>
                        <a:latin typeface="Open Sans Light"/>
                        <a:ea typeface="Open Sans Light"/>
                        <a:cs typeface="Open Sans Light"/>
                        <a:sym typeface="Open Sans Light"/>
                      </a:endParaRPr>
                    </a:p>
                  </a:txBody>
                  <a:tcPr marT="0" marB="0" marR="38575" marL="3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847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>
                          <a:solidFill>
                            <a:srgbClr val="5F4C3B"/>
                          </a:solidFill>
                          <a:latin typeface="Open Sans Light"/>
                          <a:ea typeface="Open Sans Light"/>
                          <a:cs typeface="Open Sans Light"/>
                          <a:sym typeface="Open Sans Light"/>
                        </a:rPr>
                        <a:t>77</a:t>
                      </a:r>
                      <a:endParaRPr sz="1200" u="none" cap="none" strike="noStrike">
                        <a:solidFill>
                          <a:srgbClr val="5F4C3B"/>
                        </a:solidFill>
                        <a:latin typeface="Open Sans Light"/>
                        <a:ea typeface="Open Sans Light"/>
                        <a:cs typeface="Open Sans Light"/>
                        <a:sym typeface="Open Sans Light"/>
                      </a:endParaRPr>
                    </a:p>
                  </a:txBody>
                  <a:tcPr marT="0" marB="0" marR="51425" marL="514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F1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>
                          <a:solidFill>
                            <a:srgbClr val="5F4C3B"/>
                          </a:solidFill>
                          <a:latin typeface="Open Sans Light"/>
                          <a:ea typeface="Open Sans Light"/>
                          <a:cs typeface="Open Sans Light"/>
                          <a:sym typeface="Open Sans Light"/>
                        </a:rPr>
                        <a:t>85.5</a:t>
                      </a:r>
                      <a:endParaRPr sz="1200" u="none" cap="none" strike="noStrike">
                        <a:solidFill>
                          <a:srgbClr val="5F4C3B"/>
                        </a:solidFill>
                        <a:latin typeface="Open Sans Light"/>
                        <a:ea typeface="Open Sans Light"/>
                        <a:cs typeface="Open Sans Light"/>
                        <a:sym typeface="Open Sans Light"/>
                      </a:endParaRPr>
                    </a:p>
                  </a:txBody>
                  <a:tcPr marT="0" marB="0" marR="51425" marL="514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F1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>
                          <a:solidFill>
                            <a:srgbClr val="5F4C3B"/>
                          </a:solidFill>
                          <a:latin typeface="Open Sans Light"/>
                          <a:ea typeface="Open Sans Light"/>
                          <a:cs typeface="Open Sans Light"/>
                          <a:sym typeface="Open Sans Light"/>
                        </a:rPr>
                        <a:t>90</a:t>
                      </a:r>
                      <a:endParaRPr sz="1200" u="none" cap="none" strike="noStrike">
                        <a:solidFill>
                          <a:srgbClr val="5F4C3B"/>
                        </a:solidFill>
                        <a:latin typeface="Open Sans Light"/>
                        <a:ea typeface="Open Sans Light"/>
                        <a:cs typeface="Open Sans Light"/>
                        <a:sym typeface="Open Sans Light"/>
                      </a:endParaRPr>
                    </a:p>
                  </a:txBody>
                  <a:tcPr marT="0" marB="0" marR="51425" marL="514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F1FA"/>
                    </a:solidFill>
                  </a:tcPr>
                </a:tc>
              </a:tr>
              <a:tr h="2512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F4C3B"/>
                        </a:buClr>
                        <a:buSzPts val="1200"/>
                        <a:buFont typeface="Open Sans Light"/>
                        <a:buNone/>
                      </a:pPr>
                      <a:r>
                        <a:rPr lang="en-US" sz="1200" u="none" cap="none" strike="noStrike">
                          <a:solidFill>
                            <a:srgbClr val="5F4C3B"/>
                          </a:solidFill>
                          <a:latin typeface="Open Sans Light"/>
                          <a:ea typeface="Open Sans Light"/>
                          <a:cs typeface="Open Sans Light"/>
                          <a:sym typeface="Open Sans Light"/>
                        </a:rPr>
                        <a:t>Diferencia</a:t>
                      </a:r>
                      <a:endParaRPr sz="1200" u="none" cap="none" strike="noStrike">
                        <a:solidFill>
                          <a:srgbClr val="5F4C3B"/>
                        </a:solidFill>
                        <a:latin typeface="Open Sans Light"/>
                        <a:ea typeface="Open Sans Light"/>
                        <a:cs typeface="Open Sans Light"/>
                        <a:sym typeface="Open Sans Light"/>
                      </a:endParaRPr>
                    </a:p>
                  </a:txBody>
                  <a:tcPr marT="0" marB="0" marR="51425" marL="514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847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200" u="none" cap="none" strike="noStrike">
                          <a:solidFill>
                            <a:srgbClr val="5F4C3B"/>
                          </a:solidFill>
                          <a:latin typeface="Open Sans Light"/>
                          <a:ea typeface="Open Sans Light"/>
                          <a:cs typeface="Open Sans Light"/>
                          <a:sym typeface="Open Sans Light"/>
                        </a:rPr>
                        <a:t> -2.5cm</a:t>
                      </a:r>
                      <a:endParaRPr b="1" sz="1200" u="none" cap="none" strike="noStrike">
                        <a:solidFill>
                          <a:srgbClr val="5F4C3B"/>
                        </a:solidFill>
                        <a:latin typeface="Open Sans Light"/>
                        <a:ea typeface="Open Sans Light"/>
                        <a:cs typeface="Open Sans Light"/>
                        <a:sym typeface="Open Sans Light"/>
                      </a:endParaRPr>
                    </a:p>
                  </a:txBody>
                  <a:tcPr marT="0" marB="0" marR="51425" marL="514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200" u="none" cap="none" strike="noStrike">
                          <a:solidFill>
                            <a:srgbClr val="5F4C3B"/>
                          </a:solidFill>
                          <a:latin typeface="Open Sans Light"/>
                          <a:ea typeface="Open Sans Light"/>
                          <a:cs typeface="Open Sans Light"/>
                          <a:sym typeface="Open Sans Light"/>
                        </a:rPr>
                        <a:t> -3.5cm</a:t>
                      </a:r>
                      <a:endParaRPr b="1" sz="1200" u="none" cap="none" strike="noStrike">
                        <a:solidFill>
                          <a:srgbClr val="5F4C3B"/>
                        </a:solidFill>
                        <a:latin typeface="Open Sans Light"/>
                        <a:ea typeface="Open Sans Light"/>
                        <a:cs typeface="Open Sans Light"/>
                        <a:sym typeface="Open Sans Light"/>
                      </a:endParaRPr>
                    </a:p>
                  </a:txBody>
                  <a:tcPr marT="0" marB="0" marR="51425" marL="514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200" u="none" cap="none" strike="noStrike">
                          <a:solidFill>
                            <a:srgbClr val="5F4C3B"/>
                          </a:solidFill>
                          <a:latin typeface="Open Sans Light"/>
                          <a:ea typeface="Open Sans Light"/>
                          <a:cs typeface="Open Sans Light"/>
                          <a:sym typeface="Open Sans Light"/>
                        </a:rPr>
                        <a:t> -3cm</a:t>
                      </a:r>
                      <a:endParaRPr b="1" sz="1200" u="none" cap="none" strike="noStrike">
                        <a:solidFill>
                          <a:srgbClr val="5F4C3B"/>
                        </a:solidFill>
                        <a:latin typeface="Open Sans Light"/>
                        <a:ea typeface="Open Sans Light"/>
                        <a:cs typeface="Open Sans Light"/>
                        <a:sym typeface="Open Sans Light"/>
                      </a:endParaRPr>
                    </a:p>
                  </a:txBody>
                  <a:tcPr marT="0" marB="0" marR="51425" marL="514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6E7E8"/>
                    </a:solidFill>
                  </a:tcPr>
                </a:tc>
              </a:tr>
            </a:tbl>
          </a:graphicData>
        </a:graphic>
      </p:graphicFrame>
      <p:sp>
        <p:nvSpPr>
          <p:cNvPr id="2461" name="Google Shape;2461;p7"/>
          <p:cNvSpPr txBox="1"/>
          <p:nvPr/>
        </p:nvSpPr>
        <p:spPr>
          <a:xfrm>
            <a:off x="4655683" y="4656863"/>
            <a:ext cx="587829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Area </a:t>
            </a:r>
            <a:endParaRPr/>
          </a:p>
        </p:txBody>
      </p:sp>
      <p:sp>
        <p:nvSpPr>
          <p:cNvPr id="2462" name="Google Shape;2462;p7"/>
          <p:cNvSpPr txBox="1"/>
          <p:nvPr/>
        </p:nvSpPr>
        <p:spPr>
          <a:xfrm>
            <a:off x="4145958" y="4865728"/>
            <a:ext cx="803640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Tiempo</a:t>
            </a:r>
            <a:endParaRPr b="1" i="0" sz="1200" u="none" cap="none" strike="noStrike">
              <a:solidFill>
                <a:srgbClr val="5F4C3B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463" name="Google Shape;2463;p7"/>
          <p:cNvSpPr/>
          <p:nvPr/>
        </p:nvSpPr>
        <p:spPr>
          <a:xfrm>
            <a:off x="2110181" y="2083336"/>
            <a:ext cx="1980511" cy="1833770"/>
          </a:xfrm>
          <a:prstGeom prst="rect">
            <a:avLst/>
          </a:prstGeom>
          <a:gradFill>
            <a:gsLst>
              <a:gs pos="0">
                <a:srgbClr val="8D857D"/>
              </a:gs>
              <a:gs pos="100000">
                <a:srgbClr val="6B6657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350" u="none" cap="none" strike="noStrike">
              <a:solidFill>
                <a:srgbClr val="000000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pic>
        <p:nvPicPr>
          <p:cNvPr descr="P:\Clinical Department\ALMA clinic - Patients\Ohad\RF-US &amp; Big US patients\Big US\KA - Big US\pictures\pre\KA_PreTx1_221015 (2).JPG" id="2464" name="Google Shape;2464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172649" y="2256691"/>
            <a:ext cx="1855574" cy="1487059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465" name="Google Shape;2465;p7"/>
          <p:cNvSpPr/>
          <p:nvPr/>
        </p:nvSpPr>
        <p:spPr>
          <a:xfrm>
            <a:off x="5246915" y="2034834"/>
            <a:ext cx="2007572" cy="1853498"/>
          </a:xfrm>
          <a:prstGeom prst="rect">
            <a:avLst/>
          </a:prstGeom>
          <a:gradFill>
            <a:gsLst>
              <a:gs pos="0">
                <a:srgbClr val="8D857D"/>
              </a:gs>
              <a:gs pos="100000">
                <a:srgbClr val="6B6657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350" u="none" cap="none" strike="noStrike">
              <a:solidFill>
                <a:srgbClr val="000000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pic>
        <p:nvPicPr>
          <p:cNvPr descr="P:\Clinical Department\ALMA clinic - Patients\Ohad\RF-US &amp; Big US patients\Big US\KA - Big US\pictures\Post 6 tx\KA_1week_Post_6_Tx_031215  (19).JPG" id="2466" name="Google Shape;2466;p7"/>
          <p:cNvPicPr preferRelativeResize="0"/>
          <p:nvPr/>
        </p:nvPicPr>
        <p:blipFill rotWithShape="1">
          <a:blip r:embed="rId6">
            <a:alphaModFix/>
          </a:blip>
          <a:srcRect b="36590" l="19196" r="13891" t="22739"/>
          <a:stretch/>
        </p:blipFill>
        <p:spPr>
          <a:xfrm>
            <a:off x="5338893" y="2259262"/>
            <a:ext cx="1834937" cy="148706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467" name="Google Shape;2467;p7"/>
          <p:cNvSpPr txBox="1"/>
          <p:nvPr>
            <p:ph type="ctrTitle"/>
          </p:nvPr>
        </p:nvSpPr>
        <p:spPr>
          <a:xfrm>
            <a:off x="457200" y="462785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Resultados clínicos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71" name="Shape 2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2" name="Google Shape;2472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473" name="Google Shape;2473;p8"/>
          <p:cNvSpPr txBox="1"/>
          <p:nvPr>
            <p:ph type="ctrTitle"/>
          </p:nvPr>
        </p:nvSpPr>
        <p:spPr>
          <a:xfrm>
            <a:off x="457200" y="462785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Resultados clínicos</a:t>
            </a:r>
            <a:endParaRPr/>
          </a:p>
        </p:txBody>
      </p:sp>
      <p:pic>
        <p:nvPicPr>
          <p:cNvPr id="2474" name="Google Shape;2474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008" y="6356350"/>
            <a:ext cx="444738" cy="365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5" name="Google Shape;2475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949598" y="1822939"/>
            <a:ext cx="2574752" cy="25747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6" name="Google Shape;2476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86291" y="1872184"/>
            <a:ext cx="2574752" cy="2574752"/>
          </a:xfrm>
          <a:prstGeom prst="rect">
            <a:avLst/>
          </a:prstGeom>
          <a:noFill/>
          <a:ln>
            <a:noFill/>
          </a:ln>
        </p:spPr>
      </p:pic>
      <p:sp>
        <p:nvSpPr>
          <p:cNvPr id="2477" name="Google Shape;2477;p8"/>
          <p:cNvSpPr txBox="1"/>
          <p:nvPr/>
        </p:nvSpPr>
        <p:spPr>
          <a:xfrm>
            <a:off x="1832407" y="3907018"/>
            <a:ext cx="2379427" cy="37943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Antes</a:t>
            </a:r>
            <a:endParaRPr b="0" i="0" sz="1200" u="none" cap="none" strike="noStrike">
              <a:solidFill>
                <a:srgbClr val="5F4C3B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478" name="Google Shape;2478;p8"/>
          <p:cNvSpPr txBox="1"/>
          <p:nvPr/>
        </p:nvSpPr>
        <p:spPr>
          <a:xfrm>
            <a:off x="5066424" y="3907018"/>
            <a:ext cx="2366125" cy="359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25700" lIns="51425" spcFirstLastPara="1" rIns="51425" wrap="square" tIns="2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5F4C3B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Después de 4 sesiones</a:t>
            </a:r>
            <a:endParaRPr b="0" i="0" sz="1200" u="none" cap="none" strike="noStrike">
              <a:solidFill>
                <a:srgbClr val="5F4C3B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479" name="Google Shape;2479;p8"/>
          <p:cNvSpPr txBox="1"/>
          <p:nvPr/>
        </p:nvSpPr>
        <p:spPr>
          <a:xfrm>
            <a:off x="3350316" y="1563767"/>
            <a:ext cx="261001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5F4C3B"/>
                </a:solidFill>
                <a:latin typeface="Open Sans"/>
                <a:ea typeface="Open Sans"/>
                <a:cs typeface="Open Sans"/>
                <a:sym typeface="Open Sans"/>
              </a:rPr>
              <a:t>Cortesía del Departamento Clínico de Alma Lasers</a:t>
            </a:r>
            <a:endParaRPr b="0" i="0" sz="900" u="none" cap="none" strike="noStrike">
              <a:solidFill>
                <a:srgbClr val="5F4C3B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900" u="none" cap="none" strike="noStrike">
              <a:solidFill>
                <a:srgbClr val="5F4C3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0" name="Google Shape;2480;p8"/>
          <p:cNvSpPr/>
          <p:nvPr/>
        </p:nvSpPr>
        <p:spPr>
          <a:xfrm>
            <a:off x="1986005" y="4476567"/>
            <a:ext cx="1888877" cy="17543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sng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Resultados visibles: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Disminución del volumen del abdomen, aplanamiento del abdomen, celulitis más visible en ab debido a la pérdida de grasa </a:t>
            </a:r>
            <a:endParaRPr b="0" i="0" sz="1200" u="none" cap="none" strike="noStrike">
              <a:solidFill>
                <a:srgbClr val="5F4C3B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sng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Satisfacción del paciente: </a:t>
            </a:r>
            <a:endParaRPr b="1" i="0" sz="1200" u="sng" cap="none" strike="noStrike">
              <a:solidFill>
                <a:srgbClr val="5F4C3B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Excelente</a:t>
            </a:r>
            <a:endParaRPr b="0" i="0" sz="1200" u="none" cap="none" strike="noStrike">
              <a:solidFill>
                <a:srgbClr val="5F4C3B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graphicFrame>
        <p:nvGraphicFramePr>
          <p:cNvPr id="2481" name="Google Shape;2481;p8"/>
          <p:cNvGraphicFramePr/>
          <p:nvPr/>
        </p:nvGraphicFramePr>
        <p:xfrm>
          <a:off x="4090692" y="454792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{973469AC-C6D5-49CB-BFB3-713E41F17399}</a:tableStyleId>
              </a:tblPr>
              <a:tblGrid>
                <a:gridCol w="1071500"/>
                <a:gridCol w="767375"/>
                <a:gridCol w="906800"/>
                <a:gridCol w="848925"/>
              </a:tblGrid>
              <a:tr h="6370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solidFill>
                          <a:srgbClr val="5F4C3B"/>
                        </a:solidFill>
                        <a:latin typeface="Open Sans Light"/>
                        <a:ea typeface="Open Sans Light"/>
                        <a:cs typeface="Open Sans Light"/>
                        <a:sym typeface="Open Sans Light"/>
                      </a:endParaRPr>
                    </a:p>
                  </a:txBody>
                  <a:tcPr marT="0" marB="0" marR="51425" marL="514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847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F4C3B"/>
                        </a:buClr>
                        <a:buSzPts val="1200"/>
                        <a:buFont typeface="Open Sans Light"/>
                        <a:buNone/>
                      </a:pPr>
                      <a:r>
                        <a:rPr lang="en-US" sz="1200" u="none" cap="none" strike="noStrike">
                          <a:solidFill>
                            <a:srgbClr val="5F4C3B"/>
                          </a:solidFill>
                          <a:latin typeface="Open Sans Light"/>
                          <a:ea typeface="Open Sans Light"/>
                          <a:cs typeface="Open Sans Light"/>
                          <a:sym typeface="Open Sans Light"/>
                        </a:rPr>
                        <a:t>5cm sobre ómbligo</a:t>
                      </a:r>
                      <a:endParaRPr sz="1200" u="none" cap="none" strike="noStrike">
                        <a:solidFill>
                          <a:srgbClr val="5F4C3B"/>
                        </a:solidFill>
                        <a:latin typeface="Open Sans Light"/>
                        <a:ea typeface="Open Sans Light"/>
                        <a:cs typeface="Open Sans Light"/>
                        <a:sym typeface="Open Sans Light"/>
                      </a:endParaRPr>
                    </a:p>
                  </a:txBody>
                  <a:tcPr marT="0" marB="0" marR="51425" marL="514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847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F4C3B"/>
                        </a:buClr>
                        <a:buSzPts val="1200"/>
                        <a:buFont typeface="Open Sans Light"/>
                        <a:buNone/>
                      </a:pPr>
                      <a:r>
                        <a:rPr lang="en-US" sz="1200" u="none" cap="none" strike="noStrike">
                          <a:solidFill>
                            <a:srgbClr val="5F4C3B"/>
                          </a:solidFill>
                          <a:latin typeface="Open Sans Light"/>
                          <a:ea typeface="Open Sans Light"/>
                          <a:cs typeface="Open Sans Light"/>
                          <a:sym typeface="Open Sans Light"/>
                        </a:rPr>
                        <a:t>Ómbligo</a:t>
                      </a:r>
                      <a:endParaRPr sz="1200" u="none" cap="none" strike="noStrike">
                        <a:solidFill>
                          <a:srgbClr val="5F4C3B"/>
                        </a:solidFill>
                        <a:latin typeface="Open Sans Light"/>
                        <a:ea typeface="Open Sans Light"/>
                        <a:cs typeface="Open Sans Light"/>
                        <a:sym typeface="Open Sans Light"/>
                      </a:endParaRPr>
                    </a:p>
                  </a:txBody>
                  <a:tcPr marT="0" marB="0" marR="51425" marL="514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847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F4C3B"/>
                        </a:buClr>
                        <a:buSzPts val="1200"/>
                        <a:buFont typeface="Open Sans Light"/>
                        <a:buNone/>
                      </a:pPr>
                      <a:r>
                        <a:rPr lang="en-US" sz="1200" u="none" cap="none" strike="noStrike">
                          <a:solidFill>
                            <a:srgbClr val="5F4C3B"/>
                          </a:solidFill>
                          <a:latin typeface="Open Sans Light"/>
                          <a:ea typeface="Open Sans Light"/>
                          <a:cs typeface="Open Sans Light"/>
                          <a:sym typeface="Open Sans Light"/>
                        </a:rPr>
                        <a:t>5cm  </a:t>
                      </a:r>
                      <a:endParaRPr/>
                    </a:p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F4C3B"/>
                        </a:buClr>
                        <a:buSzPts val="1200"/>
                        <a:buFont typeface="Open Sans Light"/>
                        <a:buNone/>
                      </a:pPr>
                      <a:r>
                        <a:rPr lang="en-US" sz="1200" u="none" cap="none" strike="noStrike">
                          <a:solidFill>
                            <a:srgbClr val="5F4C3B"/>
                          </a:solidFill>
                          <a:latin typeface="Open Sans Light"/>
                          <a:ea typeface="Open Sans Light"/>
                          <a:cs typeface="Open Sans Light"/>
                          <a:sym typeface="Open Sans Light"/>
                        </a:rPr>
                        <a:t>bajo ómbligo</a:t>
                      </a:r>
                      <a:endParaRPr sz="1200" u="none" cap="none" strike="noStrike">
                        <a:solidFill>
                          <a:srgbClr val="5F4C3B"/>
                        </a:solidFill>
                        <a:latin typeface="Open Sans Light"/>
                        <a:ea typeface="Open Sans Light"/>
                        <a:cs typeface="Open Sans Light"/>
                        <a:sym typeface="Open Sans Light"/>
                      </a:endParaRPr>
                    </a:p>
                  </a:txBody>
                  <a:tcPr marT="0" marB="0" marR="51425" marL="514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847C"/>
                    </a:solidFill>
                  </a:tcPr>
                </a:tc>
              </a:tr>
              <a:tr h="2512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F4C3B"/>
                        </a:buClr>
                        <a:buSzPts val="1200"/>
                        <a:buFont typeface="Open Sans Light"/>
                        <a:buNone/>
                      </a:pPr>
                      <a:r>
                        <a:rPr lang="en-US" sz="1200" u="none" cap="none" strike="noStrike">
                          <a:solidFill>
                            <a:srgbClr val="5F4C3B"/>
                          </a:solidFill>
                          <a:latin typeface="Open Sans Light"/>
                          <a:ea typeface="Open Sans Light"/>
                          <a:cs typeface="Open Sans Light"/>
                          <a:sym typeface="Open Sans Light"/>
                        </a:rPr>
                        <a:t>Pre Tto .</a:t>
                      </a:r>
                      <a:endParaRPr/>
                    </a:p>
                  </a:txBody>
                  <a:tcPr marT="0" marB="0" marR="38575" marL="3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847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>
                          <a:solidFill>
                            <a:srgbClr val="5F4C3B"/>
                          </a:solidFill>
                          <a:latin typeface="Open Sans Light"/>
                          <a:ea typeface="Open Sans Light"/>
                          <a:cs typeface="Open Sans Light"/>
                          <a:sym typeface="Open Sans Light"/>
                        </a:rPr>
                        <a:t>84.5</a:t>
                      </a:r>
                      <a:endParaRPr sz="1200" u="none" cap="none" strike="noStrike">
                        <a:solidFill>
                          <a:srgbClr val="5F4C3B"/>
                        </a:solidFill>
                        <a:latin typeface="Open Sans Light"/>
                        <a:ea typeface="Open Sans Light"/>
                        <a:cs typeface="Open Sans Light"/>
                        <a:sym typeface="Open Sans Light"/>
                      </a:endParaRPr>
                    </a:p>
                  </a:txBody>
                  <a:tcPr marT="0" marB="0" marR="38575" marL="3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>
                          <a:solidFill>
                            <a:srgbClr val="5F4C3B"/>
                          </a:solidFill>
                          <a:latin typeface="Open Sans Light"/>
                          <a:ea typeface="Open Sans Light"/>
                          <a:cs typeface="Open Sans Light"/>
                          <a:sym typeface="Open Sans Light"/>
                        </a:rPr>
                        <a:t>90.5</a:t>
                      </a:r>
                      <a:endParaRPr sz="1200" u="none" cap="none" strike="noStrike">
                        <a:solidFill>
                          <a:srgbClr val="5F4C3B"/>
                        </a:solidFill>
                        <a:latin typeface="Open Sans Light"/>
                        <a:ea typeface="Open Sans Light"/>
                        <a:cs typeface="Open Sans Light"/>
                        <a:sym typeface="Open Sans Light"/>
                      </a:endParaRPr>
                    </a:p>
                  </a:txBody>
                  <a:tcPr marT="0" marB="0" marR="38575" marL="3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>
                          <a:solidFill>
                            <a:srgbClr val="5F4C3B"/>
                          </a:solidFill>
                          <a:latin typeface="Open Sans Light"/>
                          <a:ea typeface="Open Sans Light"/>
                          <a:cs typeface="Open Sans Light"/>
                          <a:sym typeface="Open Sans Light"/>
                        </a:rPr>
                        <a:t>89.5</a:t>
                      </a:r>
                      <a:endParaRPr sz="1200" u="none" cap="none" strike="noStrike">
                        <a:solidFill>
                          <a:srgbClr val="5F4C3B"/>
                        </a:solidFill>
                        <a:latin typeface="Open Sans Light"/>
                        <a:ea typeface="Open Sans Light"/>
                        <a:cs typeface="Open Sans Light"/>
                        <a:sym typeface="Open Sans Light"/>
                      </a:endParaRPr>
                    </a:p>
                  </a:txBody>
                  <a:tcPr marT="0" marB="0" marR="38575" marL="3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6E7E8"/>
                    </a:solidFill>
                  </a:tcPr>
                </a:tc>
              </a:tr>
              <a:tr h="2512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F4C3B"/>
                        </a:buClr>
                        <a:buSzPts val="1200"/>
                        <a:buFont typeface="Open Sans Light"/>
                        <a:buNone/>
                      </a:pPr>
                      <a:r>
                        <a:rPr lang="en-US" sz="1200" u="none" cap="none" strike="noStrike">
                          <a:solidFill>
                            <a:srgbClr val="5F4C3B"/>
                          </a:solidFill>
                          <a:latin typeface="Open Sans Light"/>
                          <a:ea typeface="Open Sans Light"/>
                          <a:cs typeface="Open Sans Light"/>
                          <a:sym typeface="Open Sans Light"/>
                        </a:rPr>
                        <a:t>Post 4ª sesión </a:t>
                      </a:r>
                      <a:endParaRPr sz="1200" u="none" cap="none" strike="noStrike">
                        <a:solidFill>
                          <a:srgbClr val="5F4C3B"/>
                        </a:solidFill>
                        <a:latin typeface="Open Sans Light"/>
                        <a:ea typeface="Open Sans Light"/>
                        <a:cs typeface="Open Sans Light"/>
                        <a:sym typeface="Open Sans Light"/>
                      </a:endParaRPr>
                    </a:p>
                  </a:txBody>
                  <a:tcPr marT="0" marB="0" marR="38575" marL="3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847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>
                          <a:solidFill>
                            <a:srgbClr val="5F4C3B"/>
                          </a:solidFill>
                          <a:latin typeface="Open Sans Light"/>
                          <a:ea typeface="Open Sans Light"/>
                          <a:cs typeface="Open Sans Light"/>
                          <a:sym typeface="Open Sans Light"/>
                        </a:rPr>
                        <a:t>77.5</a:t>
                      </a:r>
                      <a:endParaRPr sz="1200" u="none" cap="none" strike="noStrike">
                        <a:solidFill>
                          <a:srgbClr val="5F4C3B"/>
                        </a:solidFill>
                        <a:latin typeface="Open Sans Light"/>
                        <a:ea typeface="Open Sans Light"/>
                        <a:cs typeface="Open Sans Light"/>
                        <a:sym typeface="Open Sans Light"/>
                      </a:endParaRPr>
                    </a:p>
                  </a:txBody>
                  <a:tcPr marT="0" marB="0" marR="38575" marL="3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F1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>
                          <a:solidFill>
                            <a:srgbClr val="5F4C3B"/>
                          </a:solidFill>
                          <a:latin typeface="Open Sans Light"/>
                          <a:ea typeface="Open Sans Light"/>
                          <a:cs typeface="Open Sans Light"/>
                          <a:sym typeface="Open Sans Light"/>
                        </a:rPr>
                        <a:t>85</a:t>
                      </a:r>
                      <a:endParaRPr sz="1200" u="none" cap="none" strike="noStrike">
                        <a:solidFill>
                          <a:srgbClr val="5F4C3B"/>
                        </a:solidFill>
                        <a:latin typeface="Open Sans Light"/>
                        <a:ea typeface="Open Sans Light"/>
                        <a:cs typeface="Open Sans Light"/>
                        <a:sym typeface="Open Sans Light"/>
                      </a:endParaRPr>
                    </a:p>
                  </a:txBody>
                  <a:tcPr marT="0" marB="0" marR="38575" marL="3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F1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>
                          <a:solidFill>
                            <a:srgbClr val="5F4C3B"/>
                          </a:solidFill>
                          <a:latin typeface="Open Sans Light"/>
                          <a:ea typeface="Open Sans Light"/>
                          <a:cs typeface="Open Sans Light"/>
                          <a:sym typeface="Open Sans Light"/>
                        </a:rPr>
                        <a:t>89</a:t>
                      </a:r>
                      <a:endParaRPr sz="1200" u="none" cap="none" strike="noStrike">
                        <a:solidFill>
                          <a:srgbClr val="5F4C3B"/>
                        </a:solidFill>
                        <a:latin typeface="Open Sans Light"/>
                        <a:ea typeface="Open Sans Light"/>
                        <a:cs typeface="Open Sans Light"/>
                        <a:sym typeface="Open Sans Light"/>
                      </a:endParaRPr>
                    </a:p>
                  </a:txBody>
                  <a:tcPr marT="0" marB="0" marR="38575" marL="3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F1FA"/>
                    </a:solidFill>
                  </a:tcPr>
                </a:tc>
              </a:tr>
              <a:tr h="2512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F4C3B"/>
                        </a:buClr>
                        <a:buSzPts val="1200"/>
                        <a:buFont typeface="Open Sans Light"/>
                        <a:buNone/>
                      </a:pPr>
                      <a:r>
                        <a:rPr lang="en-US" sz="1200" u="none" cap="none" strike="noStrike">
                          <a:solidFill>
                            <a:srgbClr val="5F4C3B"/>
                          </a:solidFill>
                          <a:latin typeface="Open Sans Light"/>
                          <a:ea typeface="Open Sans Light"/>
                          <a:cs typeface="Open Sans Light"/>
                          <a:sym typeface="Open Sans Light"/>
                        </a:rPr>
                        <a:t>Diferencia</a:t>
                      </a:r>
                      <a:endParaRPr sz="1200" u="none" cap="none" strike="noStrike">
                        <a:solidFill>
                          <a:srgbClr val="5F4C3B"/>
                        </a:solidFill>
                        <a:latin typeface="Open Sans Light"/>
                        <a:ea typeface="Open Sans Light"/>
                        <a:cs typeface="Open Sans Light"/>
                        <a:sym typeface="Open Sans Light"/>
                      </a:endParaRPr>
                    </a:p>
                  </a:txBody>
                  <a:tcPr marT="0" marB="0" marR="51425" marL="514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847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200" u="none" cap="none" strike="noStrike">
                          <a:solidFill>
                            <a:srgbClr val="5F4C3B"/>
                          </a:solidFill>
                          <a:latin typeface="Open Sans Light"/>
                          <a:ea typeface="Open Sans Light"/>
                          <a:cs typeface="Open Sans Light"/>
                          <a:sym typeface="Open Sans Light"/>
                        </a:rPr>
                        <a:t>-7cm</a:t>
                      </a:r>
                      <a:endParaRPr b="1" sz="1200" u="none" cap="none" strike="noStrike">
                        <a:solidFill>
                          <a:srgbClr val="5F4C3B"/>
                        </a:solidFill>
                        <a:latin typeface="Open Sans Light"/>
                        <a:ea typeface="Open Sans Light"/>
                        <a:cs typeface="Open Sans Light"/>
                        <a:sym typeface="Open Sans Light"/>
                      </a:endParaRPr>
                    </a:p>
                  </a:txBody>
                  <a:tcPr marT="0" marB="0" marR="51425" marL="514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200" u="none" cap="none" strike="noStrike">
                          <a:solidFill>
                            <a:srgbClr val="5F4C3B"/>
                          </a:solidFill>
                          <a:latin typeface="Open Sans Light"/>
                          <a:ea typeface="Open Sans Light"/>
                          <a:cs typeface="Open Sans Light"/>
                          <a:sym typeface="Open Sans Light"/>
                        </a:rPr>
                        <a:t>-5.5cm</a:t>
                      </a:r>
                      <a:endParaRPr b="1" sz="1200" u="none" cap="none" strike="noStrike">
                        <a:solidFill>
                          <a:srgbClr val="5F4C3B"/>
                        </a:solidFill>
                        <a:latin typeface="Open Sans Light"/>
                        <a:ea typeface="Open Sans Light"/>
                        <a:cs typeface="Open Sans Light"/>
                        <a:sym typeface="Open Sans Light"/>
                      </a:endParaRPr>
                    </a:p>
                  </a:txBody>
                  <a:tcPr marT="0" marB="0" marR="51425" marL="514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200" u="none" cap="none" strike="noStrike">
                          <a:solidFill>
                            <a:srgbClr val="5F4C3B"/>
                          </a:solidFill>
                          <a:latin typeface="Open Sans Light"/>
                          <a:ea typeface="Open Sans Light"/>
                          <a:cs typeface="Open Sans Light"/>
                          <a:sym typeface="Open Sans Light"/>
                        </a:rPr>
                        <a:t>-0.5cm</a:t>
                      </a:r>
                      <a:endParaRPr b="1" sz="1200" u="none" cap="none" strike="noStrike">
                        <a:solidFill>
                          <a:srgbClr val="5F4C3B"/>
                        </a:solidFill>
                        <a:latin typeface="Open Sans Light"/>
                        <a:ea typeface="Open Sans Light"/>
                        <a:cs typeface="Open Sans Light"/>
                        <a:sym typeface="Open Sans Light"/>
                      </a:endParaRPr>
                    </a:p>
                  </a:txBody>
                  <a:tcPr marT="0" marB="0" marR="51425" marL="514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6E7E8"/>
                    </a:solidFill>
                  </a:tcPr>
                </a:tc>
              </a:tr>
            </a:tbl>
          </a:graphicData>
        </a:graphic>
      </p:graphicFrame>
      <p:sp>
        <p:nvSpPr>
          <p:cNvPr id="2482" name="Google Shape;2482;p8"/>
          <p:cNvSpPr txBox="1"/>
          <p:nvPr/>
        </p:nvSpPr>
        <p:spPr>
          <a:xfrm>
            <a:off x="4655683" y="4656863"/>
            <a:ext cx="587829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Area </a:t>
            </a:r>
            <a:endParaRPr/>
          </a:p>
        </p:txBody>
      </p:sp>
      <p:sp>
        <p:nvSpPr>
          <p:cNvPr id="2483" name="Google Shape;2483;p8"/>
          <p:cNvSpPr txBox="1"/>
          <p:nvPr/>
        </p:nvSpPr>
        <p:spPr>
          <a:xfrm>
            <a:off x="4145958" y="4865728"/>
            <a:ext cx="803640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Tiempo</a:t>
            </a:r>
            <a:endParaRPr b="1" i="0" sz="1200" u="none" cap="none" strike="noStrike">
              <a:solidFill>
                <a:srgbClr val="5F4C3B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484" name="Google Shape;2484;p8"/>
          <p:cNvSpPr/>
          <p:nvPr/>
        </p:nvSpPr>
        <p:spPr>
          <a:xfrm>
            <a:off x="2110181" y="2083336"/>
            <a:ext cx="1980511" cy="1833770"/>
          </a:xfrm>
          <a:prstGeom prst="rect">
            <a:avLst/>
          </a:prstGeom>
          <a:gradFill>
            <a:gsLst>
              <a:gs pos="0">
                <a:srgbClr val="8D857D"/>
              </a:gs>
              <a:gs pos="100000">
                <a:srgbClr val="6B6657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350" u="none" cap="none" strike="noStrike">
              <a:solidFill>
                <a:srgbClr val="000000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2485" name="Google Shape;2485;p8"/>
          <p:cNvSpPr/>
          <p:nvPr/>
        </p:nvSpPr>
        <p:spPr>
          <a:xfrm>
            <a:off x="5246915" y="2034834"/>
            <a:ext cx="2007572" cy="1853498"/>
          </a:xfrm>
          <a:prstGeom prst="rect">
            <a:avLst/>
          </a:prstGeom>
          <a:gradFill>
            <a:gsLst>
              <a:gs pos="0">
                <a:srgbClr val="8D857D"/>
              </a:gs>
              <a:gs pos="100000">
                <a:srgbClr val="6B6657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350" u="none" cap="none" strike="noStrike">
              <a:solidFill>
                <a:srgbClr val="000000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pic>
        <p:nvPicPr>
          <p:cNvPr id="2486" name="Google Shape;2486;p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298742" y="2167548"/>
            <a:ext cx="1603387" cy="16643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7" name="Google Shape;2487;p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493498" y="2169718"/>
            <a:ext cx="1629149" cy="16673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1" name="Shape 2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2" name="Google Shape;2492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493" name="Google Shape;2493;p9"/>
          <p:cNvSpPr txBox="1"/>
          <p:nvPr>
            <p:ph type="ctrTitle"/>
          </p:nvPr>
        </p:nvSpPr>
        <p:spPr>
          <a:xfrm>
            <a:off x="457200" y="462785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Resultados clínicos</a:t>
            </a:r>
            <a:endParaRPr/>
          </a:p>
        </p:txBody>
      </p:sp>
      <p:pic>
        <p:nvPicPr>
          <p:cNvPr id="2494" name="Google Shape;2494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008" y="6356350"/>
            <a:ext cx="444738" cy="365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5" name="Google Shape;2495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949598" y="1822939"/>
            <a:ext cx="2574752" cy="25747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6" name="Google Shape;2496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86291" y="1872184"/>
            <a:ext cx="2574752" cy="2574752"/>
          </a:xfrm>
          <a:prstGeom prst="rect">
            <a:avLst/>
          </a:prstGeom>
          <a:noFill/>
          <a:ln>
            <a:noFill/>
          </a:ln>
        </p:spPr>
      </p:pic>
      <p:sp>
        <p:nvSpPr>
          <p:cNvPr id="2497" name="Google Shape;2497;p9"/>
          <p:cNvSpPr txBox="1"/>
          <p:nvPr/>
        </p:nvSpPr>
        <p:spPr>
          <a:xfrm>
            <a:off x="1832407" y="3907018"/>
            <a:ext cx="2379427" cy="37943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Antes</a:t>
            </a:r>
            <a:endParaRPr b="0" i="0" sz="1200" u="none" cap="none" strike="noStrike">
              <a:solidFill>
                <a:srgbClr val="5F4C3B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498" name="Google Shape;2498;p9"/>
          <p:cNvSpPr txBox="1"/>
          <p:nvPr/>
        </p:nvSpPr>
        <p:spPr>
          <a:xfrm>
            <a:off x="5066424" y="3907018"/>
            <a:ext cx="2366125" cy="359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25700" lIns="51425" spcFirstLastPara="1" rIns="51425" wrap="square" tIns="2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5F4C3B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Después de 4 sesiones</a:t>
            </a:r>
            <a:endParaRPr b="0" i="0" sz="1200" u="none" cap="none" strike="noStrike">
              <a:solidFill>
                <a:srgbClr val="5F4C3B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499" name="Google Shape;2499;p9"/>
          <p:cNvSpPr txBox="1"/>
          <p:nvPr/>
        </p:nvSpPr>
        <p:spPr>
          <a:xfrm>
            <a:off x="3350316" y="1563767"/>
            <a:ext cx="261001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5F4C3B"/>
                </a:solidFill>
                <a:latin typeface="Open Sans"/>
                <a:ea typeface="Open Sans"/>
                <a:cs typeface="Open Sans"/>
                <a:sym typeface="Open Sans"/>
              </a:rPr>
              <a:t>Cortesía del Departamento Clínico de Alma Lasers</a:t>
            </a:r>
            <a:endParaRPr b="0" i="0" sz="900" u="none" cap="none" strike="noStrike">
              <a:solidFill>
                <a:srgbClr val="5F4C3B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900" u="none" cap="none" strike="noStrike">
              <a:solidFill>
                <a:srgbClr val="5F4C3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0" name="Google Shape;2500;p9"/>
          <p:cNvSpPr/>
          <p:nvPr/>
        </p:nvSpPr>
        <p:spPr>
          <a:xfrm>
            <a:off x="2110181" y="2083336"/>
            <a:ext cx="1980511" cy="1833770"/>
          </a:xfrm>
          <a:prstGeom prst="rect">
            <a:avLst/>
          </a:prstGeom>
          <a:gradFill>
            <a:gsLst>
              <a:gs pos="0">
                <a:srgbClr val="8D857D"/>
              </a:gs>
              <a:gs pos="100000">
                <a:srgbClr val="6B6657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350" u="none" cap="none" strike="noStrike">
              <a:solidFill>
                <a:srgbClr val="000000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2501" name="Google Shape;2501;p9"/>
          <p:cNvSpPr/>
          <p:nvPr/>
        </p:nvSpPr>
        <p:spPr>
          <a:xfrm>
            <a:off x="5246915" y="2034834"/>
            <a:ext cx="2007572" cy="1853498"/>
          </a:xfrm>
          <a:prstGeom prst="rect">
            <a:avLst/>
          </a:prstGeom>
          <a:gradFill>
            <a:gsLst>
              <a:gs pos="0">
                <a:srgbClr val="8D857D"/>
              </a:gs>
              <a:gs pos="100000">
                <a:srgbClr val="6B6657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350" u="none" cap="none" strike="noStrike">
              <a:solidFill>
                <a:srgbClr val="000000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pic>
        <p:nvPicPr>
          <p:cNvPr id="2502" name="Google Shape;2502;p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391863" y="2143807"/>
            <a:ext cx="1439908" cy="1693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3" name="Google Shape;2503;p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557726" y="2131378"/>
            <a:ext cx="1497484" cy="17056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7" name="Shape 2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" name="Google Shape;2508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509" name="Google Shape;2509;p10"/>
          <p:cNvSpPr txBox="1"/>
          <p:nvPr>
            <p:ph type="ctrTitle"/>
          </p:nvPr>
        </p:nvSpPr>
        <p:spPr>
          <a:xfrm>
            <a:off x="457200" y="462785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Resultados clínicos</a:t>
            </a:r>
            <a:endParaRPr/>
          </a:p>
        </p:txBody>
      </p:sp>
      <p:pic>
        <p:nvPicPr>
          <p:cNvPr id="2510" name="Google Shape;2510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008" y="6356350"/>
            <a:ext cx="444738" cy="365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1" name="Google Shape;2511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949598" y="1822939"/>
            <a:ext cx="2574752" cy="25747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2" name="Google Shape;2512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86291" y="1872184"/>
            <a:ext cx="2574752" cy="2574752"/>
          </a:xfrm>
          <a:prstGeom prst="rect">
            <a:avLst/>
          </a:prstGeom>
          <a:noFill/>
          <a:ln>
            <a:noFill/>
          </a:ln>
        </p:spPr>
      </p:pic>
      <p:sp>
        <p:nvSpPr>
          <p:cNvPr id="2513" name="Google Shape;2513;p10"/>
          <p:cNvSpPr txBox="1"/>
          <p:nvPr/>
        </p:nvSpPr>
        <p:spPr>
          <a:xfrm>
            <a:off x="1832407" y="3907018"/>
            <a:ext cx="2379427" cy="37943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Antes</a:t>
            </a:r>
            <a:endParaRPr b="0" i="0" sz="1200" u="none" cap="none" strike="noStrike">
              <a:solidFill>
                <a:srgbClr val="5F4C3B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514" name="Google Shape;2514;p10"/>
          <p:cNvSpPr txBox="1"/>
          <p:nvPr/>
        </p:nvSpPr>
        <p:spPr>
          <a:xfrm>
            <a:off x="5066424" y="3907018"/>
            <a:ext cx="2366125" cy="359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25700" lIns="51425" spcFirstLastPara="1" rIns="51425" wrap="square" tIns="2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5F4C3B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Después de 4 sesiones</a:t>
            </a:r>
            <a:endParaRPr b="0" i="0" sz="1200" u="none" cap="none" strike="noStrike">
              <a:solidFill>
                <a:srgbClr val="5F4C3B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515" name="Google Shape;2515;p10"/>
          <p:cNvSpPr txBox="1"/>
          <p:nvPr/>
        </p:nvSpPr>
        <p:spPr>
          <a:xfrm>
            <a:off x="3350316" y="1563767"/>
            <a:ext cx="261001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5F4C3B"/>
                </a:solidFill>
                <a:latin typeface="Open Sans"/>
                <a:ea typeface="Open Sans"/>
                <a:cs typeface="Open Sans"/>
                <a:sym typeface="Open Sans"/>
              </a:rPr>
              <a:t>Cortesía del Departamento Clínico de Alma Lasers</a:t>
            </a:r>
            <a:endParaRPr b="0" i="0" sz="900" u="none" cap="none" strike="noStrike">
              <a:solidFill>
                <a:srgbClr val="5F4C3B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900" u="none" cap="none" strike="noStrike">
              <a:solidFill>
                <a:srgbClr val="5F4C3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6" name="Google Shape;2516;p10"/>
          <p:cNvSpPr/>
          <p:nvPr/>
        </p:nvSpPr>
        <p:spPr>
          <a:xfrm>
            <a:off x="1986005" y="4476567"/>
            <a:ext cx="1888877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sng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Resultados visibles: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Disminución del volumen y la masa del abdomen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sng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Satisfacción del paciente: </a:t>
            </a:r>
            <a:endParaRPr b="1" i="0" sz="1200" u="sng" cap="none" strike="noStrike">
              <a:solidFill>
                <a:srgbClr val="5F4C3B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Bueno</a:t>
            </a:r>
            <a:endParaRPr b="0" i="0" sz="1200" u="none" cap="none" strike="noStrike">
              <a:solidFill>
                <a:srgbClr val="5F4C3B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graphicFrame>
        <p:nvGraphicFramePr>
          <p:cNvPr id="2517" name="Google Shape;2517;p10"/>
          <p:cNvGraphicFramePr/>
          <p:nvPr/>
        </p:nvGraphicFramePr>
        <p:xfrm>
          <a:off x="4090692" y="454792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{973469AC-C6D5-49CB-BFB3-713E41F17399}</a:tableStyleId>
              </a:tblPr>
              <a:tblGrid>
                <a:gridCol w="1071500"/>
                <a:gridCol w="767375"/>
                <a:gridCol w="906800"/>
                <a:gridCol w="848925"/>
              </a:tblGrid>
              <a:tr h="6370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solidFill>
                          <a:srgbClr val="5F4C3B"/>
                        </a:solidFill>
                        <a:latin typeface="Open Sans Light"/>
                        <a:ea typeface="Open Sans Light"/>
                        <a:cs typeface="Open Sans Light"/>
                        <a:sym typeface="Open Sans Light"/>
                      </a:endParaRPr>
                    </a:p>
                  </a:txBody>
                  <a:tcPr marT="0" marB="0" marR="51425" marL="514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847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F4C3B"/>
                        </a:buClr>
                        <a:buSzPts val="1200"/>
                        <a:buFont typeface="Open Sans Light"/>
                        <a:buNone/>
                      </a:pPr>
                      <a:r>
                        <a:rPr lang="en-US" sz="1200" u="none" cap="none" strike="noStrike">
                          <a:solidFill>
                            <a:srgbClr val="5F4C3B"/>
                          </a:solidFill>
                          <a:latin typeface="Open Sans Light"/>
                          <a:ea typeface="Open Sans Light"/>
                          <a:cs typeface="Open Sans Light"/>
                          <a:sym typeface="Open Sans Light"/>
                        </a:rPr>
                        <a:t>5cm sobre ómbligo</a:t>
                      </a:r>
                      <a:endParaRPr sz="1200" u="none" cap="none" strike="noStrike">
                        <a:solidFill>
                          <a:srgbClr val="5F4C3B"/>
                        </a:solidFill>
                        <a:latin typeface="Open Sans Light"/>
                        <a:ea typeface="Open Sans Light"/>
                        <a:cs typeface="Open Sans Light"/>
                        <a:sym typeface="Open Sans Light"/>
                      </a:endParaRPr>
                    </a:p>
                  </a:txBody>
                  <a:tcPr marT="0" marB="0" marR="51425" marL="514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847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F4C3B"/>
                        </a:buClr>
                        <a:buSzPts val="1200"/>
                        <a:buFont typeface="Open Sans Light"/>
                        <a:buNone/>
                      </a:pPr>
                      <a:r>
                        <a:rPr lang="en-US" sz="1200" u="none" cap="none" strike="noStrike">
                          <a:solidFill>
                            <a:srgbClr val="5F4C3B"/>
                          </a:solidFill>
                          <a:latin typeface="Open Sans Light"/>
                          <a:ea typeface="Open Sans Light"/>
                          <a:cs typeface="Open Sans Light"/>
                          <a:sym typeface="Open Sans Light"/>
                        </a:rPr>
                        <a:t>Ómbligo</a:t>
                      </a:r>
                      <a:endParaRPr sz="1200" u="none" cap="none" strike="noStrike">
                        <a:solidFill>
                          <a:srgbClr val="5F4C3B"/>
                        </a:solidFill>
                        <a:latin typeface="Open Sans Light"/>
                        <a:ea typeface="Open Sans Light"/>
                        <a:cs typeface="Open Sans Light"/>
                        <a:sym typeface="Open Sans Light"/>
                      </a:endParaRPr>
                    </a:p>
                  </a:txBody>
                  <a:tcPr marT="0" marB="0" marR="51425" marL="514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847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F4C3B"/>
                        </a:buClr>
                        <a:buSzPts val="1200"/>
                        <a:buFont typeface="Open Sans Light"/>
                        <a:buNone/>
                      </a:pPr>
                      <a:r>
                        <a:rPr lang="en-US" sz="1200" u="none" cap="none" strike="noStrike">
                          <a:solidFill>
                            <a:srgbClr val="5F4C3B"/>
                          </a:solidFill>
                          <a:latin typeface="Open Sans Light"/>
                          <a:ea typeface="Open Sans Light"/>
                          <a:cs typeface="Open Sans Light"/>
                          <a:sym typeface="Open Sans Light"/>
                        </a:rPr>
                        <a:t>5cm  </a:t>
                      </a:r>
                      <a:endParaRPr/>
                    </a:p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F4C3B"/>
                        </a:buClr>
                        <a:buSzPts val="1200"/>
                        <a:buFont typeface="Open Sans Light"/>
                        <a:buNone/>
                      </a:pPr>
                      <a:r>
                        <a:rPr lang="en-US" sz="1200" u="none" cap="none" strike="noStrike">
                          <a:solidFill>
                            <a:srgbClr val="5F4C3B"/>
                          </a:solidFill>
                          <a:latin typeface="Open Sans Light"/>
                          <a:ea typeface="Open Sans Light"/>
                          <a:cs typeface="Open Sans Light"/>
                          <a:sym typeface="Open Sans Light"/>
                        </a:rPr>
                        <a:t>bajo ómbligo</a:t>
                      </a:r>
                      <a:endParaRPr sz="1200" u="none" cap="none" strike="noStrike">
                        <a:solidFill>
                          <a:srgbClr val="5F4C3B"/>
                        </a:solidFill>
                        <a:latin typeface="Open Sans Light"/>
                        <a:ea typeface="Open Sans Light"/>
                        <a:cs typeface="Open Sans Light"/>
                        <a:sym typeface="Open Sans Light"/>
                      </a:endParaRPr>
                    </a:p>
                  </a:txBody>
                  <a:tcPr marT="0" marB="0" marR="51425" marL="514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847C"/>
                    </a:solidFill>
                  </a:tcPr>
                </a:tc>
              </a:tr>
              <a:tr h="2512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F4C3B"/>
                        </a:buClr>
                        <a:buSzPts val="1200"/>
                        <a:buFont typeface="Open Sans Light"/>
                        <a:buNone/>
                      </a:pPr>
                      <a:r>
                        <a:rPr lang="en-US" sz="1200" u="none" cap="none" strike="noStrike">
                          <a:solidFill>
                            <a:srgbClr val="5F4C3B"/>
                          </a:solidFill>
                          <a:latin typeface="Open Sans Light"/>
                          <a:ea typeface="Open Sans Light"/>
                          <a:cs typeface="Open Sans Light"/>
                          <a:sym typeface="Open Sans Light"/>
                        </a:rPr>
                        <a:t>Pre Tto .</a:t>
                      </a:r>
                      <a:endParaRPr/>
                    </a:p>
                  </a:txBody>
                  <a:tcPr marT="0" marB="0" marR="38575" marL="3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847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>
                          <a:solidFill>
                            <a:srgbClr val="5F4C3B"/>
                          </a:solidFill>
                          <a:latin typeface="Open Sans Light"/>
                          <a:ea typeface="Open Sans Light"/>
                          <a:cs typeface="Open Sans Light"/>
                          <a:sym typeface="Open Sans Light"/>
                        </a:rPr>
                        <a:t>87</a:t>
                      </a:r>
                      <a:endParaRPr sz="1200" u="none" cap="none" strike="noStrike">
                        <a:solidFill>
                          <a:srgbClr val="5F4C3B"/>
                        </a:solidFill>
                        <a:latin typeface="Open Sans Light"/>
                        <a:ea typeface="Open Sans Light"/>
                        <a:cs typeface="Open Sans Light"/>
                        <a:sym typeface="Open Sans Light"/>
                      </a:endParaRPr>
                    </a:p>
                  </a:txBody>
                  <a:tcPr marT="0" marB="0" marR="51425" marL="514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>
                          <a:solidFill>
                            <a:srgbClr val="5F4C3B"/>
                          </a:solidFill>
                          <a:latin typeface="Open Sans Light"/>
                          <a:ea typeface="Open Sans Light"/>
                          <a:cs typeface="Open Sans Light"/>
                          <a:sym typeface="Open Sans Light"/>
                        </a:rPr>
                        <a:t>96.5</a:t>
                      </a:r>
                      <a:endParaRPr sz="1200" u="none" cap="none" strike="noStrike">
                        <a:solidFill>
                          <a:srgbClr val="5F4C3B"/>
                        </a:solidFill>
                        <a:latin typeface="Open Sans Light"/>
                        <a:ea typeface="Open Sans Light"/>
                        <a:cs typeface="Open Sans Light"/>
                        <a:sym typeface="Open Sans Light"/>
                      </a:endParaRPr>
                    </a:p>
                  </a:txBody>
                  <a:tcPr marT="0" marB="0" marR="51425" marL="514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>
                          <a:solidFill>
                            <a:srgbClr val="5F4C3B"/>
                          </a:solidFill>
                          <a:latin typeface="Open Sans Light"/>
                          <a:ea typeface="Open Sans Light"/>
                          <a:cs typeface="Open Sans Light"/>
                          <a:sym typeface="Open Sans Light"/>
                        </a:rPr>
                        <a:t>98.5</a:t>
                      </a:r>
                      <a:endParaRPr sz="1200" u="none" cap="none" strike="noStrike">
                        <a:solidFill>
                          <a:srgbClr val="5F4C3B"/>
                        </a:solidFill>
                        <a:latin typeface="Open Sans Light"/>
                        <a:ea typeface="Open Sans Light"/>
                        <a:cs typeface="Open Sans Light"/>
                        <a:sym typeface="Open Sans Light"/>
                      </a:endParaRPr>
                    </a:p>
                  </a:txBody>
                  <a:tcPr marT="0" marB="0" marR="51425" marL="514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6E7E8"/>
                    </a:solidFill>
                  </a:tcPr>
                </a:tc>
              </a:tr>
              <a:tr h="2512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F4C3B"/>
                        </a:buClr>
                        <a:buSzPts val="1200"/>
                        <a:buFont typeface="Open Sans Light"/>
                        <a:buNone/>
                      </a:pPr>
                      <a:r>
                        <a:rPr lang="en-US" sz="1200" u="none" cap="none" strike="noStrike">
                          <a:solidFill>
                            <a:srgbClr val="5F4C3B"/>
                          </a:solidFill>
                          <a:latin typeface="Open Sans Light"/>
                          <a:ea typeface="Open Sans Light"/>
                          <a:cs typeface="Open Sans Light"/>
                          <a:sym typeface="Open Sans Light"/>
                        </a:rPr>
                        <a:t>Post 4ª sesión </a:t>
                      </a:r>
                      <a:endParaRPr sz="1200" u="none" cap="none" strike="noStrike">
                        <a:solidFill>
                          <a:srgbClr val="5F4C3B"/>
                        </a:solidFill>
                        <a:latin typeface="Open Sans Light"/>
                        <a:ea typeface="Open Sans Light"/>
                        <a:cs typeface="Open Sans Light"/>
                        <a:sym typeface="Open Sans Light"/>
                      </a:endParaRPr>
                    </a:p>
                  </a:txBody>
                  <a:tcPr marT="0" marB="0" marR="38575" marL="3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847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>
                          <a:solidFill>
                            <a:srgbClr val="5F4C3B"/>
                          </a:solidFill>
                          <a:latin typeface="Open Sans Light"/>
                          <a:ea typeface="Open Sans Light"/>
                          <a:cs typeface="Open Sans Light"/>
                          <a:sym typeface="Open Sans Light"/>
                        </a:rPr>
                        <a:t>86</a:t>
                      </a:r>
                      <a:endParaRPr sz="1200" u="none" cap="none" strike="noStrike">
                        <a:solidFill>
                          <a:srgbClr val="5F4C3B"/>
                        </a:solidFill>
                        <a:latin typeface="Open Sans Light"/>
                        <a:ea typeface="Open Sans Light"/>
                        <a:cs typeface="Open Sans Light"/>
                        <a:sym typeface="Open Sans Light"/>
                      </a:endParaRPr>
                    </a:p>
                  </a:txBody>
                  <a:tcPr marT="0" marB="0" marR="51425" marL="514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F1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>
                          <a:solidFill>
                            <a:srgbClr val="5F4C3B"/>
                          </a:solidFill>
                          <a:latin typeface="Open Sans Light"/>
                          <a:ea typeface="Open Sans Light"/>
                          <a:cs typeface="Open Sans Light"/>
                          <a:sym typeface="Open Sans Light"/>
                        </a:rPr>
                        <a:t>92</a:t>
                      </a:r>
                      <a:endParaRPr sz="1200" u="none" cap="none" strike="noStrike">
                        <a:solidFill>
                          <a:srgbClr val="5F4C3B"/>
                        </a:solidFill>
                        <a:latin typeface="Open Sans Light"/>
                        <a:ea typeface="Open Sans Light"/>
                        <a:cs typeface="Open Sans Light"/>
                        <a:sym typeface="Open Sans Light"/>
                      </a:endParaRPr>
                    </a:p>
                  </a:txBody>
                  <a:tcPr marT="0" marB="0" marR="51425" marL="514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F1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>
                          <a:solidFill>
                            <a:srgbClr val="5F4C3B"/>
                          </a:solidFill>
                          <a:latin typeface="Open Sans Light"/>
                          <a:ea typeface="Open Sans Light"/>
                          <a:cs typeface="Open Sans Light"/>
                          <a:sym typeface="Open Sans Light"/>
                        </a:rPr>
                        <a:t>97</a:t>
                      </a:r>
                      <a:endParaRPr sz="1200" u="none" cap="none" strike="noStrike">
                        <a:solidFill>
                          <a:srgbClr val="5F4C3B"/>
                        </a:solidFill>
                        <a:latin typeface="Open Sans Light"/>
                        <a:ea typeface="Open Sans Light"/>
                        <a:cs typeface="Open Sans Light"/>
                        <a:sym typeface="Open Sans Light"/>
                      </a:endParaRPr>
                    </a:p>
                  </a:txBody>
                  <a:tcPr marT="0" marB="0" marR="51425" marL="514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F1FA"/>
                    </a:solidFill>
                  </a:tcPr>
                </a:tc>
              </a:tr>
              <a:tr h="2512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F4C3B"/>
                        </a:buClr>
                        <a:buSzPts val="1200"/>
                        <a:buFont typeface="Open Sans Light"/>
                        <a:buNone/>
                      </a:pPr>
                      <a:r>
                        <a:rPr lang="en-US" sz="1200" u="none" cap="none" strike="noStrike">
                          <a:solidFill>
                            <a:srgbClr val="5F4C3B"/>
                          </a:solidFill>
                          <a:latin typeface="Open Sans Light"/>
                          <a:ea typeface="Open Sans Light"/>
                          <a:cs typeface="Open Sans Light"/>
                          <a:sym typeface="Open Sans Light"/>
                        </a:rPr>
                        <a:t>Diferencia</a:t>
                      </a:r>
                      <a:endParaRPr sz="1200" u="none" cap="none" strike="noStrike">
                        <a:solidFill>
                          <a:srgbClr val="5F4C3B"/>
                        </a:solidFill>
                        <a:latin typeface="Open Sans Light"/>
                        <a:ea typeface="Open Sans Light"/>
                        <a:cs typeface="Open Sans Light"/>
                        <a:sym typeface="Open Sans Light"/>
                      </a:endParaRPr>
                    </a:p>
                  </a:txBody>
                  <a:tcPr marT="0" marB="0" marR="51425" marL="514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847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>
                          <a:solidFill>
                            <a:srgbClr val="5F4C3B"/>
                          </a:solidFill>
                          <a:latin typeface="Open Sans Light"/>
                          <a:ea typeface="Open Sans Light"/>
                          <a:cs typeface="Open Sans Light"/>
                          <a:sym typeface="Open Sans Light"/>
                        </a:rPr>
                        <a:t> -1cm</a:t>
                      </a:r>
                      <a:endParaRPr sz="1200" u="none" cap="none" strike="noStrike">
                        <a:solidFill>
                          <a:srgbClr val="5F4C3B"/>
                        </a:solidFill>
                        <a:latin typeface="Open Sans Light"/>
                        <a:ea typeface="Open Sans Light"/>
                        <a:cs typeface="Open Sans Light"/>
                        <a:sym typeface="Open Sans Light"/>
                      </a:endParaRPr>
                    </a:p>
                  </a:txBody>
                  <a:tcPr marT="0" marB="0" marR="51425" marL="514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>
                          <a:solidFill>
                            <a:srgbClr val="5F4C3B"/>
                          </a:solidFill>
                          <a:latin typeface="Open Sans Light"/>
                          <a:ea typeface="Open Sans Light"/>
                          <a:cs typeface="Open Sans Light"/>
                          <a:sym typeface="Open Sans Light"/>
                        </a:rPr>
                        <a:t> -4.5cm</a:t>
                      </a:r>
                      <a:endParaRPr sz="1200" u="none" cap="none" strike="noStrike">
                        <a:solidFill>
                          <a:srgbClr val="5F4C3B"/>
                        </a:solidFill>
                        <a:latin typeface="Open Sans Light"/>
                        <a:ea typeface="Open Sans Light"/>
                        <a:cs typeface="Open Sans Light"/>
                        <a:sym typeface="Open Sans Light"/>
                      </a:endParaRPr>
                    </a:p>
                  </a:txBody>
                  <a:tcPr marT="0" marB="0" marR="51425" marL="514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>
                          <a:solidFill>
                            <a:srgbClr val="5F4C3B"/>
                          </a:solidFill>
                          <a:latin typeface="Open Sans Light"/>
                          <a:ea typeface="Open Sans Light"/>
                          <a:cs typeface="Open Sans Light"/>
                          <a:sym typeface="Open Sans Light"/>
                        </a:rPr>
                        <a:t> -1.5cm</a:t>
                      </a:r>
                      <a:endParaRPr sz="1200" u="none" cap="none" strike="noStrike">
                        <a:solidFill>
                          <a:srgbClr val="5F4C3B"/>
                        </a:solidFill>
                        <a:latin typeface="Open Sans Light"/>
                        <a:ea typeface="Open Sans Light"/>
                        <a:cs typeface="Open Sans Light"/>
                        <a:sym typeface="Open Sans Light"/>
                      </a:endParaRPr>
                    </a:p>
                  </a:txBody>
                  <a:tcPr marT="0" marB="0" marR="51425" marL="514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6E7E8"/>
                    </a:solidFill>
                  </a:tcPr>
                </a:tc>
              </a:tr>
            </a:tbl>
          </a:graphicData>
        </a:graphic>
      </p:graphicFrame>
      <p:sp>
        <p:nvSpPr>
          <p:cNvPr id="2518" name="Google Shape;2518;p10"/>
          <p:cNvSpPr txBox="1"/>
          <p:nvPr/>
        </p:nvSpPr>
        <p:spPr>
          <a:xfrm>
            <a:off x="4655683" y="4656863"/>
            <a:ext cx="587829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Area </a:t>
            </a:r>
            <a:endParaRPr/>
          </a:p>
        </p:txBody>
      </p:sp>
      <p:sp>
        <p:nvSpPr>
          <p:cNvPr id="2519" name="Google Shape;2519;p10"/>
          <p:cNvSpPr txBox="1"/>
          <p:nvPr/>
        </p:nvSpPr>
        <p:spPr>
          <a:xfrm>
            <a:off x="4145958" y="4865728"/>
            <a:ext cx="803640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Tiempo</a:t>
            </a:r>
            <a:endParaRPr b="1" i="0" sz="1200" u="none" cap="none" strike="noStrike">
              <a:solidFill>
                <a:srgbClr val="5F4C3B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520" name="Google Shape;2520;p10"/>
          <p:cNvSpPr/>
          <p:nvPr/>
        </p:nvSpPr>
        <p:spPr>
          <a:xfrm>
            <a:off x="2110181" y="2083336"/>
            <a:ext cx="1980511" cy="1833770"/>
          </a:xfrm>
          <a:prstGeom prst="rect">
            <a:avLst/>
          </a:prstGeom>
          <a:gradFill>
            <a:gsLst>
              <a:gs pos="0">
                <a:srgbClr val="8D857D"/>
              </a:gs>
              <a:gs pos="100000">
                <a:srgbClr val="6B6657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350" u="none" cap="none" strike="noStrike">
              <a:solidFill>
                <a:srgbClr val="000000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2521" name="Google Shape;2521;p10"/>
          <p:cNvSpPr/>
          <p:nvPr/>
        </p:nvSpPr>
        <p:spPr>
          <a:xfrm>
            <a:off x="5246915" y="2034834"/>
            <a:ext cx="2007572" cy="1853498"/>
          </a:xfrm>
          <a:prstGeom prst="rect">
            <a:avLst/>
          </a:prstGeom>
          <a:gradFill>
            <a:gsLst>
              <a:gs pos="0">
                <a:srgbClr val="8D857D"/>
              </a:gs>
              <a:gs pos="100000">
                <a:srgbClr val="6B6657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350" u="none" cap="none" strike="noStrike">
              <a:solidFill>
                <a:srgbClr val="000000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pic>
        <p:nvPicPr>
          <p:cNvPr id="2522" name="Google Shape;2522;p1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253012" y="2177609"/>
            <a:ext cx="1698070" cy="159159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3" name="Google Shape;2523;p1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481094" y="2177935"/>
            <a:ext cx="1738477" cy="15982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7" name="Shape 2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8" name="Google Shape;2528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529" name="Google Shape;2529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008" y="6356350"/>
            <a:ext cx="444738" cy="365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0" name="Google Shape;2530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949598" y="1822939"/>
            <a:ext cx="2574752" cy="25747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1" name="Google Shape;2531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86291" y="1872184"/>
            <a:ext cx="2574752" cy="2574752"/>
          </a:xfrm>
          <a:prstGeom prst="rect">
            <a:avLst/>
          </a:prstGeom>
          <a:noFill/>
          <a:ln>
            <a:noFill/>
          </a:ln>
        </p:spPr>
      </p:pic>
      <p:sp>
        <p:nvSpPr>
          <p:cNvPr id="2532" name="Google Shape;2532;p11"/>
          <p:cNvSpPr txBox="1"/>
          <p:nvPr/>
        </p:nvSpPr>
        <p:spPr>
          <a:xfrm>
            <a:off x="1832407" y="3907018"/>
            <a:ext cx="2379427" cy="37943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Antes</a:t>
            </a:r>
            <a:endParaRPr b="0" i="0" sz="1200" u="none" cap="none" strike="noStrike">
              <a:solidFill>
                <a:srgbClr val="5F4C3B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533" name="Google Shape;2533;p11"/>
          <p:cNvSpPr txBox="1"/>
          <p:nvPr/>
        </p:nvSpPr>
        <p:spPr>
          <a:xfrm>
            <a:off x="5066424" y="3907018"/>
            <a:ext cx="2366125" cy="359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25700" lIns="51425" spcFirstLastPara="1" rIns="51425" wrap="square" tIns="2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5F4C3B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Después de 4 sesiones</a:t>
            </a:r>
            <a:endParaRPr b="0" i="0" sz="1200" u="none" cap="none" strike="noStrike">
              <a:solidFill>
                <a:srgbClr val="5F4C3B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534" name="Google Shape;2534;p11"/>
          <p:cNvSpPr/>
          <p:nvPr/>
        </p:nvSpPr>
        <p:spPr>
          <a:xfrm>
            <a:off x="1986005" y="4476567"/>
            <a:ext cx="1888877" cy="13849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sng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Resultados visibles: </a:t>
            </a:r>
            <a:endParaRPr b="1" i="0" sz="1200" u="sng" cap="none" strike="noStrike">
              <a:solidFill>
                <a:srgbClr val="5F4C3B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Abdomen aplanado </a:t>
            </a:r>
            <a:endParaRPr b="0" i="0" sz="1200" u="none" cap="none" strike="noStrike">
              <a:solidFill>
                <a:srgbClr val="5F4C3B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Desaparición de la grasa localizada en barriga</a:t>
            </a:r>
            <a:endParaRPr b="0" i="0" sz="1200" u="none" cap="none" strike="noStrike">
              <a:solidFill>
                <a:srgbClr val="5F4C3B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 </a:t>
            </a:r>
            <a:endParaRPr b="0" i="0" sz="1200" u="none" cap="none" strike="noStrike">
              <a:solidFill>
                <a:srgbClr val="5F4C3B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sng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Satisfacción del paciente: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Excelente</a:t>
            </a:r>
            <a:endParaRPr b="0" i="0" sz="1200" u="none" cap="none" strike="noStrike">
              <a:solidFill>
                <a:srgbClr val="5F4C3B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graphicFrame>
        <p:nvGraphicFramePr>
          <p:cNvPr id="2535" name="Google Shape;2535;p11"/>
          <p:cNvGraphicFramePr/>
          <p:nvPr/>
        </p:nvGraphicFramePr>
        <p:xfrm>
          <a:off x="4090692" y="454792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{973469AC-C6D5-49CB-BFB3-713E41F17399}</a:tableStyleId>
              </a:tblPr>
              <a:tblGrid>
                <a:gridCol w="1071500"/>
                <a:gridCol w="767375"/>
                <a:gridCol w="906800"/>
                <a:gridCol w="848925"/>
              </a:tblGrid>
              <a:tr h="6370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solidFill>
                          <a:srgbClr val="5F4C3B"/>
                        </a:solidFill>
                        <a:latin typeface="Open Sans Light"/>
                        <a:ea typeface="Open Sans Light"/>
                        <a:cs typeface="Open Sans Light"/>
                        <a:sym typeface="Open Sans Light"/>
                      </a:endParaRPr>
                    </a:p>
                  </a:txBody>
                  <a:tcPr marT="0" marB="0" marR="51425" marL="514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847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F4C3B"/>
                        </a:buClr>
                        <a:buSzPts val="1200"/>
                        <a:buFont typeface="Open Sans Light"/>
                        <a:buNone/>
                      </a:pPr>
                      <a:r>
                        <a:rPr lang="en-US" sz="1200" u="none" cap="none" strike="noStrike">
                          <a:solidFill>
                            <a:srgbClr val="5F4C3B"/>
                          </a:solidFill>
                          <a:latin typeface="Open Sans Light"/>
                          <a:ea typeface="Open Sans Light"/>
                          <a:cs typeface="Open Sans Light"/>
                          <a:sym typeface="Open Sans Light"/>
                        </a:rPr>
                        <a:t>5cm sobre ómbligo</a:t>
                      </a:r>
                      <a:endParaRPr sz="1200" u="none" cap="none" strike="noStrike">
                        <a:solidFill>
                          <a:srgbClr val="5F4C3B"/>
                        </a:solidFill>
                        <a:latin typeface="Open Sans Light"/>
                        <a:ea typeface="Open Sans Light"/>
                        <a:cs typeface="Open Sans Light"/>
                        <a:sym typeface="Open Sans Light"/>
                      </a:endParaRPr>
                    </a:p>
                  </a:txBody>
                  <a:tcPr marT="0" marB="0" marR="51425" marL="514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847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F4C3B"/>
                        </a:buClr>
                        <a:buSzPts val="1200"/>
                        <a:buFont typeface="Open Sans Light"/>
                        <a:buNone/>
                      </a:pPr>
                      <a:r>
                        <a:rPr lang="en-US" sz="1200" u="none" cap="none" strike="noStrike">
                          <a:solidFill>
                            <a:srgbClr val="5F4C3B"/>
                          </a:solidFill>
                          <a:latin typeface="Open Sans Light"/>
                          <a:ea typeface="Open Sans Light"/>
                          <a:cs typeface="Open Sans Light"/>
                          <a:sym typeface="Open Sans Light"/>
                        </a:rPr>
                        <a:t>Ómbligo</a:t>
                      </a:r>
                      <a:endParaRPr sz="1200" u="none" cap="none" strike="noStrike">
                        <a:solidFill>
                          <a:srgbClr val="5F4C3B"/>
                        </a:solidFill>
                        <a:latin typeface="Open Sans Light"/>
                        <a:ea typeface="Open Sans Light"/>
                        <a:cs typeface="Open Sans Light"/>
                        <a:sym typeface="Open Sans Light"/>
                      </a:endParaRPr>
                    </a:p>
                  </a:txBody>
                  <a:tcPr marT="0" marB="0" marR="51425" marL="514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847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F4C3B"/>
                        </a:buClr>
                        <a:buSzPts val="1200"/>
                        <a:buFont typeface="Open Sans Light"/>
                        <a:buNone/>
                      </a:pPr>
                      <a:r>
                        <a:rPr lang="en-US" sz="1200" u="none" cap="none" strike="noStrike">
                          <a:solidFill>
                            <a:srgbClr val="5F4C3B"/>
                          </a:solidFill>
                          <a:latin typeface="Open Sans Light"/>
                          <a:ea typeface="Open Sans Light"/>
                          <a:cs typeface="Open Sans Light"/>
                          <a:sym typeface="Open Sans Light"/>
                        </a:rPr>
                        <a:t>5cm  </a:t>
                      </a:r>
                      <a:endParaRPr/>
                    </a:p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F4C3B"/>
                        </a:buClr>
                        <a:buSzPts val="1200"/>
                        <a:buFont typeface="Open Sans Light"/>
                        <a:buNone/>
                      </a:pPr>
                      <a:r>
                        <a:rPr lang="en-US" sz="1200" u="none" cap="none" strike="noStrike">
                          <a:solidFill>
                            <a:srgbClr val="5F4C3B"/>
                          </a:solidFill>
                          <a:latin typeface="Open Sans Light"/>
                          <a:ea typeface="Open Sans Light"/>
                          <a:cs typeface="Open Sans Light"/>
                          <a:sym typeface="Open Sans Light"/>
                        </a:rPr>
                        <a:t>bajo ómbligo</a:t>
                      </a:r>
                      <a:endParaRPr sz="1200" u="none" cap="none" strike="noStrike">
                        <a:solidFill>
                          <a:srgbClr val="5F4C3B"/>
                        </a:solidFill>
                        <a:latin typeface="Open Sans Light"/>
                        <a:ea typeface="Open Sans Light"/>
                        <a:cs typeface="Open Sans Light"/>
                        <a:sym typeface="Open Sans Light"/>
                      </a:endParaRPr>
                    </a:p>
                  </a:txBody>
                  <a:tcPr marT="0" marB="0" marR="51425" marL="514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847C"/>
                    </a:solidFill>
                  </a:tcPr>
                </a:tc>
              </a:tr>
              <a:tr h="2512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F4C3B"/>
                        </a:buClr>
                        <a:buSzPts val="1200"/>
                        <a:buFont typeface="Open Sans Light"/>
                        <a:buNone/>
                      </a:pPr>
                      <a:r>
                        <a:rPr lang="en-US" sz="1200" u="none" cap="none" strike="noStrike">
                          <a:solidFill>
                            <a:srgbClr val="5F4C3B"/>
                          </a:solidFill>
                          <a:latin typeface="Open Sans Light"/>
                          <a:ea typeface="Open Sans Light"/>
                          <a:cs typeface="Open Sans Light"/>
                          <a:sym typeface="Open Sans Light"/>
                        </a:rPr>
                        <a:t>Pre Tto .</a:t>
                      </a:r>
                      <a:endParaRPr/>
                    </a:p>
                  </a:txBody>
                  <a:tcPr marT="0" marB="0" marR="38575" marL="3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847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>
                          <a:solidFill>
                            <a:srgbClr val="5F4C3B"/>
                          </a:solidFill>
                          <a:latin typeface="Open Sans Light"/>
                          <a:ea typeface="Open Sans Light"/>
                          <a:cs typeface="Open Sans Light"/>
                          <a:sym typeface="Open Sans Light"/>
                        </a:rPr>
                        <a:t>77</a:t>
                      </a:r>
                      <a:endParaRPr/>
                    </a:p>
                  </a:txBody>
                  <a:tcPr marT="0" marB="0" marR="51425" marL="514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>
                          <a:solidFill>
                            <a:srgbClr val="5F4C3B"/>
                          </a:solidFill>
                          <a:latin typeface="Open Sans Light"/>
                          <a:ea typeface="Open Sans Light"/>
                          <a:cs typeface="Open Sans Light"/>
                          <a:sym typeface="Open Sans Light"/>
                        </a:rPr>
                        <a:t>85.5</a:t>
                      </a:r>
                      <a:endParaRPr/>
                    </a:p>
                  </a:txBody>
                  <a:tcPr marT="0" marB="0" marR="51425" marL="514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>
                          <a:solidFill>
                            <a:srgbClr val="5F4C3B"/>
                          </a:solidFill>
                          <a:latin typeface="Open Sans Light"/>
                          <a:ea typeface="Open Sans Light"/>
                          <a:cs typeface="Open Sans Light"/>
                          <a:sym typeface="Open Sans Light"/>
                        </a:rPr>
                        <a:t>91</a:t>
                      </a:r>
                      <a:endParaRPr/>
                    </a:p>
                  </a:txBody>
                  <a:tcPr marT="0" marB="0" marR="51425" marL="514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6E7E8"/>
                    </a:solidFill>
                  </a:tcPr>
                </a:tc>
              </a:tr>
              <a:tr h="2512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F4C3B"/>
                        </a:buClr>
                        <a:buSzPts val="1200"/>
                        <a:buFont typeface="Open Sans Light"/>
                        <a:buNone/>
                      </a:pPr>
                      <a:r>
                        <a:rPr lang="en-US" sz="1200" u="none" cap="none" strike="noStrike">
                          <a:solidFill>
                            <a:srgbClr val="5F4C3B"/>
                          </a:solidFill>
                          <a:latin typeface="Open Sans Light"/>
                          <a:ea typeface="Open Sans Light"/>
                          <a:cs typeface="Open Sans Light"/>
                          <a:sym typeface="Open Sans Light"/>
                        </a:rPr>
                        <a:t>Post 6ª sesión </a:t>
                      </a:r>
                      <a:endParaRPr sz="1200" u="none" cap="none" strike="noStrike">
                        <a:solidFill>
                          <a:srgbClr val="5F4C3B"/>
                        </a:solidFill>
                        <a:latin typeface="Open Sans Light"/>
                        <a:ea typeface="Open Sans Light"/>
                        <a:cs typeface="Open Sans Light"/>
                        <a:sym typeface="Open Sans Light"/>
                      </a:endParaRPr>
                    </a:p>
                  </a:txBody>
                  <a:tcPr marT="0" marB="0" marR="38575" marL="3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847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>
                          <a:solidFill>
                            <a:srgbClr val="5F4C3B"/>
                          </a:solidFill>
                          <a:latin typeface="Open Sans Light"/>
                          <a:ea typeface="Open Sans Light"/>
                          <a:cs typeface="Open Sans Light"/>
                          <a:sym typeface="Open Sans Light"/>
                        </a:rPr>
                        <a:t>76.5</a:t>
                      </a:r>
                      <a:endParaRPr/>
                    </a:p>
                  </a:txBody>
                  <a:tcPr marT="0" marB="0" marR="51425" marL="514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F1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>
                          <a:solidFill>
                            <a:srgbClr val="5F4C3B"/>
                          </a:solidFill>
                          <a:latin typeface="Open Sans Light"/>
                          <a:ea typeface="Open Sans Light"/>
                          <a:cs typeface="Open Sans Light"/>
                          <a:sym typeface="Open Sans Light"/>
                        </a:rPr>
                        <a:t>83</a:t>
                      </a:r>
                      <a:endParaRPr/>
                    </a:p>
                  </a:txBody>
                  <a:tcPr marT="0" marB="0" marR="51425" marL="514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F1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>
                          <a:solidFill>
                            <a:srgbClr val="5F4C3B"/>
                          </a:solidFill>
                          <a:latin typeface="Open Sans Light"/>
                          <a:ea typeface="Open Sans Light"/>
                          <a:cs typeface="Open Sans Light"/>
                          <a:sym typeface="Open Sans Light"/>
                        </a:rPr>
                        <a:t>86.5</a:t>
                      </a:r>
                      <a:endParaRPr/>
                    </a:p>
                  </a:txBody>
                  <a:tcPr marT="0" marB="0" marR="51425" marL="514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F1FA"/>
                    </a:solidFill>
                  </a:tcPr>
                </a:tc>
              </a:tr>
              <a:tr h="2512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F4C3B"/>
                        </a:buClr>
                        <a:buSzPts val="1200"/>
                        <a:buFont typeface="Open Sans Light"/>
                        <a:buNone/>
                      </a:pPr>
                      <a:r>
                        <a:rPr lang="en-US" sz="1200" u="none" cap="none" strike="noStrike">
                          <a:solidFill>
                            <a:srgbClr val="5F4C3B"/>
                          </a:solidFill>
                          <a:latin typeface="Open Sans Light"/>
                          <a:ea typeface="Open Sans Light"/>
                          <a:cs typeface="Open Sans Light"/>
                          <a:sym typeface="Open Sans Light"/>
                        </a:rPr>
                        <a:t>Diferencia</a:t>
                      </a:r>
                      <a:endParaRPr sz="1200" u="none" cap="none" strike="noStrike">
                        <a:solidFill>
                          <a:srgbClr val="5F4C3B"/>
                        </a:solidFill>
                        <a:latin typeface="Open Sans Light"/>
                        <a:ea typeface="Open Sans Light"/>
                        <a:cs typeface="Open Sans Light"/>
                        <a:sym typeface="Open Sans Light"/>
                      </a:endParaRPr>
                    </a:p>
                  </a:txBody>
                  <a:tcPr marT="0" marB="0" marR="51425" marL="514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C847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>
                          <a:solidFill>
                            <a:srgbClr val="5F4C3B"/>
                          </a:solidFill>
                          <a:latin typeface="Open Sans Light"/>
                          <a:ea typeface="Open Sans Light"/>
                          <a:cs typeface="Open Sans Light"/>
                          <a:sym typeface="Open Sans Light"/>
                        </a:rPr>
                        <a:t> -0.5cm</a:t>
                      </a:r>
                      <a:endParaRPr sz="1200" u="none" cap="none" strike="noStrike">
                        <a:solidFill>
                          <a:srgbClr val="5F4C3B"/>
                        </a:solidFill>
                        <a:latin typeface="Open Sans Light"/>
                        <a:ea typeface="Open Sans Light"/>
                        <a:cs typeface="Open Sans Light"/>
                        <a:sym typeface="Open Sans Light"/>
                      </a:endParaRPr>
                    </a:p>
                  </a:txBody>
                  <a:tcPr marT="0" marB="0" marR="51425" marL="514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>
                          <a:solidFill>
                            <a:srgbClr val="5F4C3B"/>
                          </a:solidFill>
                          <a:latin typeface="Open Sans Light"/>
                          <a:ea typeface="Open Sans Light"/>
                          <a:cs typeface="Open Sans Light"/>
                          <a:sym typeface="Open Sans Light"/>
                        </a:rPr>
                        <a:t> -2.5cm</a:t>
                      </a:r>
                      <a:endParaRPr sz="1200" u="none" cap="none" strike="noStrike">
                        <a:solidFill>
                          <a:srgbClr val="5F4C3B"/>
                        </a:solidFill>
                        <a:latin typeface="Open Sans Light"/>
                        <a:ea typeface="Open Sans Light"/>
                        <a:cs typeface="Open Sans Light"/>
                        <a:sym typeface="Open Sans Light"/>
                      </a:endParaRPr>
                    </a:p>
                  </a:txBody>
                  <a:tcPr marT="0" marB="0" marR="51425" marL="514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>
                          <a:solidFill>
                            <a:srgbClr val="5F4C3B"/>
                          </a:solidFill>
                          <a:latin typeface="Open Sans Light"/>
                          <a:ea typeface="Open Sans Light"/>
                          <a:cs typeface="Open Sans Light"/>
                          <a:sym typeface="Open Sans Light"/>
                        </a:rPr>
                        <a:t> -4.5cm</a:t>
                      </a:r>
                      <a:endParaRPr sz="1200" u="none" cap="none" strike="noStrike">
                        <a:solidFill>
                          <a:srgbClr val="5F4C3B"/>
                        </a:solidFill>
                        <a:latin typeface="Open Sans Light"/>
                        <a:ea typeface="Open Sans Light"/>
                        <a:cs typeface="Open Sans Light"/>
                        <a:sym typeface="Open Sans Light"/>
                      </a:endParaRPr>
                    </a:p>
                  </a:txBody>
                  <a:tcPr marT="0" marB="0" marR="51425" marL="514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6E7E8"/>
                    </a:solidFill>
                  </a:tcPr>
                </a:tc>
              </a:tr>
            </a:tbl>
          </a:graphicData>
        </a:graphic>
      </p:graphicFrame>
      <p:sp>
        <p:nvSpPr>
          <p:cNvPr id="2536" name="Google Shape;2536;p11"/>
          <p:cNvSpPr txBox="1"/>
          <p:nvPr/>
        </p:nvSpPr>
        <p:spPr>
          <a:xfrm>
            <a:off x="4655683" y="4656863"/>
            <a:ext cx="587829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Area </a:t>
            </a:r>
            <a:endParaRPr/>
          </a:p>
        </p:txBody>
      </p:sp>
      <p:sp>
        <p:nvSpPr>
          <p:cNvPr id="2537" name="Google Shape;2537;p11"/>
          <p:cNvSpPr txBox="1"/>
          <p:nvPr/>
        </p:nvSpPr>
        <p:spPr>
          <a:xfrm>
            <a:off x="4145958" y="4865728"/>
            <a:ext cx="803640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Time line</a:t>
            </a:r>
            <a:endParaRPr b="1" i="0" sz="1200" u="none" cap="none" strike="noStrike">
              <a:solidFill>
                <a:srgbClr val="5F4C3B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538" name="Google Shape;2538;p11"/>
          <p:cNvSpPr/>
          <p:nvPr/>
        </p:nvSpPr>
        <p:spPr>
          <a:xfrm>
            <a:off x="2110181" y="2083336"/>
            <a:ext cx="1980511" cy="1833770"/>
          </a:xfrm>
          <a:prstGeom prst="rect">
            <a:avLst/>
          </a:prstGeom>
          <a:gradFill>
            <a:gsLst>
              <a:gs pos="0">
                <a:srgbClr val="8D857D"/>
              </a:gs>
              <a:gs pos="100000">
                <a:srgbClr val="6B6657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350" u="none" cap="none" strike="noStrike">
              <a:solidFill>
                <a:srgbClr val="000000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2539" name="Google Shape;2539;p11"/>
          <p:cNvSpPr/>
          <p:nvPr/>
        </p:nvSpPr>
        <p:spPr>
          <a:xfrm>
            <a:off x="5246915" y="2034834"/>
            <a:ext cx="2007572" cy="1853498"/>
          </a:xfrm>
          <a:prstGeom prst="rect">
            <a:avLst/>
          </a:prstGeom>
          <a:gradFill>
            <a:gsLst>
              <a:gs pos="0">
                <a:srgbClr val="8D857D"/>
              </a:gs>
              <a:gs pos="100000">
                <a:srgbClr val="6B6657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350" u="none" cap="none" strike="noStrike">
              <a:solidFill>
                <a:srgbClr val="000000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pic>
        <p:nvPicPr>
          <p:cNvPr id="2540" name="Google Shape;2540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075265" y="2309118"/>
            <a:ext cx="1956986" cy="137171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1" name="Google Shape;2541;p1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280138" y="2248289"/>
            <a:ext cx="1938696" cy="1426588"/>
          </a:xfrm>
          <a:prstGeom prst="rect">
            <a:avLst/>
          </a:prstGeom>
          <a:noFill/>
          <a:ln>
            <a:noFill/>
          </a:ln>
        </p:spPr>
      </p:pic>
      <p:sp>
        <p:nvSpPr>
          <p:cNvPr id="2542" name="Google Shape;2542;p11"/>
          <p:cNvSpPr txBox="1"/>
          <p:nvPr/>
        </p:nvSpPr>
        <p:spPr>
          <a:xfrm>
            <a:off x="3350316" y="1563767"/>
            <a:ext cx="261001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5F4C3B"/>
                </a:solidFill>
                <a:latin typeface="Open Sans"/>
                <a:ea typeface="Open Sans"/>
                <a:cs typeface="Open Sans"/>
                <a:sym typeface="Open Sans"/>
              </a:rPr>
              <a:t>Cortesía del Departamento Clínico de Alma Lasers</a:t>
            </a:r>
            <a:endParaRPr b="0" i="0" sz="900" u="none" cap="none" strike="noStrike">
              <a:solidFill>
                <a:srgbClr val="5F4C3B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900" u="none" cap="none" strike="noStrike">
              <a:solidFill>
                <a:srgbClr val="5F4C3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3" name="Google Shape;2543;p11"/>
          <p:cNvSpPr txBox="1"/>
          <p:nvPr>
            <p:ph type="ctrTitle"/>
          </p:nvPr>
        </p:nvSpPr>
        <p:spPr>
          <a:xfrm>
            <a:off x="457200" y="462785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Resultados clínicos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47" name="Shape 2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8" name="Google Shape;2548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549" name="Google Shape;2549;p12"/>
          <p:cNvSpPr txBox="1"/>
          <p:nvPr>
            <p:ph type="ctrTitle"/>
          </p:nvPr>
        </p:nvSpPr>
        <p:spPr>
          <a:xfrm>
            <a:off x="457200" y="462785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Resultados clínicos</a:t>
            </a:r>
            <a:endParaRPr/>
          </a:p>
        </p:txBody>
      </p:sp>
      <p:pic>
        <p:nvPicPr>
          <p:cNvPr id="2550" name="Google Shape;2550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008" y="6356350"/>
            <a:ext cx="444738" cy="365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1" name="Google Shape;2551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949598" y="1822939"/>
            <a:ext cx="2574752" cy="25747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2" name="Google Shape;2552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86291" y="1872184"/>
            <a:ext cx="2574752" cy="2574752"/>
          </a:xfrm>
          <a:prstGeom prst="rect">
            <a:avLst/>
          </a:prstGeom>
          <a:noFill/>
          <a:ln>
            <a:noFill/>
          </a:ln>
        </p:spPr>
      </p:pic>
      <p:sp>
        <p:nvSpPr>
          <p:cNvPr id="2553" name="Google Shape;2553;p12"/>
          <p:cNvSpPr txBox="1"/>
          <p:nvPr/>
        </p:nvSpPr>
        <p:spPr>
          <a:xfrm>
            <a:off x="1832407" y="3907018"/>
            <a:ext cx="2379427" cy="37943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Antes</a:t>
            </a:r>
            <a:endParaRPr b="0" i="0" sz="1200" u="none" cap="none" strike="noStrike">
              <a:solidFill>
                <a:srgbClr val="5F4C3B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554" name="Google Shape;2554;p12"/>
          <p:cNvSpPr txBox="1"/>
          <p:nvPr/>
        </p:nvSpPr>
        <p:spPr>
          <a:xfrm>
            <a:off x="5066424" y="3907018"/>
            <a:ext cx="2366125" cy="359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25700" lIns="51425" spcFirstLastPara="1" rIns="51425" wrap="square" tIns="2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5F4C3B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Después de 5 sesiones</a:t>
            </a:r>
            <a:endParaRPr b="0" i="0" sz="1200" u="none" cap="none" strike="noStrike">
              <a:solidFill>
                <a:srgbClr val="5F4C3B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555" name="Google Shape;2555;p12"/>
          <p:cNvSpPr txBox="1"/>
          <p:nvPr/>
        </p:nvSpPr>
        <p:spPr>
          <a:xfrm>
            <a:off x="3350316" y="1563767"/>
            <a:ext cx="261001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5F4C3B"/>
                </a:solidFill>
                <a:latin typeface="Open Sans"/>
                <a:ea typeface="Open Sans"/>
                <a:cs typeface="Open Sans"/>
                <a:sym typeface="Open Sans"/>
              </a:rPr>
              <a:t>Cortesía del Departamento Clínico de Alma Lasers</a:t>
            </a:r>
            <a:endParaRPr b="0" i="0" sz="900" u="none" cap="none" strike="noStrike">
              <a:solidFill>
                <a:srgbClr val="5F4C3B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900" u="none" cap="none" strike="noStrike">
              <a:solidFill>
                <a:srgbClr val="5F4C3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6" name="Google Shape;2556;p12"/>
          <p:cNvSpPr/>
          <p:nvPr/>
        </p:nvSpPr>
        <p:spPr>
          <a:xfrm>
            <a:off x="2110181" y="2083336"/>
            <a:ext cx="1980511" cy="1833770"/>
          </a:xfrm>
          <a:prstGeom prst="rect">
            <a:avLst/>
          </a:prstGeom>
          <a:gradFill>
            <a:gsLst>
              <a:gs pos="0">
                <a:srgbClr val="8D857D"/>
              </a:gs>
              <a:gs pos="100000">
                <a:srgbClr val="6B6657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350" u="none" cap="none" strike="noStrike">
              <a:solidFill>
                <a:srgbClr val="000000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2557" name="Google Shape;2557;p12"/>
          <p:cNvSpPr/>
          <p:nvPr/>
        </p:nvSpPr>
        <p:spPr>
          <a:xfrm>
            <a:off x="5246915" y="2034834"/>
            <a:ext cx="2007572" cy="1853498"/>
          </a:xfrm>
          <a:prstGeom prst="rect">
            <a:avLst/>
          </a:prstGeom>
          <a:gradFill>
            <a:gsLst>
              <a:gs pos="0">
                <a:srgbClr val="8D857D"/>
              </a:gs>
              <a:gs pos="100000">
                <a:srgbClr val="6B6657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350" u="none" cap="none" strike="noStrike">
              <a:solidFill>
                <a:srgbClr val="000000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pic>
        <p:nvPicPr>
          <p:cNvPr id="2558" name="Google Shape;2558;p1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220392" y="2167240"/>
            <a:ext cx="1706549" cy="16697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9" name="Google Shape;2559;p1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393975" y="2112864"/>
            <a:ext cx="1745478" cy="16974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3" name="Shape 2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4" name="Google Shape;2564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565" name="Google Shape;2565;p13"/>
          <p:cNvSpPr txBox="1"/>
          <p:nvPr>
            <p:ph type="ctrTitle"/>
          </p:nvPr>
        </p:nvSpPr>
        <p:spPr>
          <a:xfrm>
            <a:off x="457200" y="462785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Resultados clínicos</a:t>
            </a:r>
            <a:endParaRPr/>
          </a:p>
        </p:txBody>
      </p:sp>
      <p:pic>
        <p:nvPicPr>
          <p:cNvPr id="2566" name="Google Shape;2566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008" y="6356350"/>
            <a:ext cx="444738" cy="365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7" name="Google Shape;2567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949598" y="1822939"/>
            <a:ext cx="2574752" cy="25747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8" name="Google Shape;2568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86291" y="1872184"/>
            <a:ext cx="2574752" cy="2574752"/>
          </a:xfrm>
          <a:prstGeom prst="rect">
            <a:avLst/>
          </a:prstGeom>
          <a:noFill/>
          <a:ln>
            <a:noFill/>
          </a:ln>
        </p:spPr>
      </p:pic>
      <p:sp>
        <p:nvSpPr>
          <p:cNvPr id="2569" name="Google Shape;2569;p13"/>
          <p:cNvSpPr txBox="1"/>
          <p:nvPr/>
        </p:nvSpPr>
        <p:spPr>
          <a:xfrm>
            <a:off x="1832407" y="3907018"/>
            <a:ext cx="2379427" cy="37943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Antes</a:t>
            </a:r>
            <a:endParaRPr b="0" i="0" sz="1200" u="none" cap="none" strike="noStrike">
              <a:solidFill>
                <a:srgbClr val="5F4C3B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570" name="Google Shape;2570;p13"/>
          <p:cNvSpPr txBox="1"/>
          <p:nvPr/>
        </p:nvSpPr>
        <p:spPr>
          <a:xfrm>
            <a:off x="5066424" y="3907018"/>
            <a:ext cx="2366125" cy="359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25700" lIns="51425" spcFirstLastPara="1" rIns="51425" wrap="square" tIns="2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5F4C3B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Después de 5 sesiones</a:t>
            </a:r>
            <a:endParaRPr b="0" i="0" sz="1200" u="none" cap="none" strike="noStrike">
              <a:solidFill>
                <a:srgbClr val="5F4C3B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571" name="Google Shape;2571;p13"/>
          <p:cNvSpPr txBox="1"/>
          <p:nvPr/>
        </p:nvSpPr>
        <p:spPr>
          <a:xfrm>
            <a:off x="3350316" y="1563767"/>
            <a:ext cx="261001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5F4C3B"/>
                </a:solidFill>
                <a:latin typeface="Open Sans"/>
                <a:ea typeface="Open Sans"/>
                <a:cs typeface="Open Sans"/>
                <a:sym typeface="Open Sans"/>
              </a:rPr>
              <a:t>Cortesía del Departamento Clínico de Alma Lasers</a:t>
            </a:r>
            <a:endParaRPr b="0" i="0" sz="900" u="none" cap="none" strike="noStrike">
              <a:solidFill>
                <a:srgbClr val="5F4C3B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900" u="none" cap="none" strike="noStrike">
              <a:solidFill>
                <a:srgbClr val="5F4C3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2" name="Google Shape;2572;p13"/>
          <p:cNvSpPr/>
          <p:nvPr/>
        </p:nvSpPr>
        <p:spPr>
          <a:xfrm>
            <a:off x="2110181" y="2083336"/>
            <a:ext cx="1980511" cy="1833770"/>
          </a:xfrm>
          <a:prstGeom prst="rect">
            <a:avLst/>
          </a:prstGeom>
          <a:gradFill>
            <a:gsLst>
              <a:gs pos="0">
                <a:srgbClr val="8D857D"/>
              </a:gs>
              <a:gs pos="100000">
                <a:srgbClr val="6B6657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350" u="none" cap="none" strike="noStrike">
              <a:solidFill>
                <a:srgbClr val="000000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2573" name="Google Shape;2573;p13"/>
          <p:cNvSpPr/>
          <p:nvPr/>
        </p:nvSpPr>
        <p:spPr>
          <a:xfrm>
            <a:off x="5246915" y="2034834"/>
            <a:ext cx="2007572" cy="1853498"/>
          </a:xfrm>
          <a:prstGeom prst="rect">
            <a:avLst/>
          </a:prstGeom>
          <a:gradFill>
            <a:gsLst>
              <a:gs pos="0">
                <a:srgbClr val="8D857D"/>
              </a:gs>
              <a:gs pos="100000">
                <a:srgbClr val="6B6657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350" u="none" cap="none" strike="noStrike">
              <a:solidFill>
                <a:srgbClr val="000000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pic>
        <p:nvPicPr>
          <p:cNvPr id="2574" name="Google Shape;2574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303121" y="2131180"/>
            <a:ext cx="1594630" cy="17758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5" name="Google Shape;2575;p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557726" y="2087509"/>
            <a:ext cx="1682386" cy="17481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79" name="Shape 2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" name="Google Shape;2580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581" name="Google Shape;2581;p14"/>
          <p:cNvSpPr txBox="1"/>
          <p:nvPr>
            <p:ph type="ctrTitle"/>
          </p:nvPr>
        </p:nvSpPr>
        <p:spPr>
          <a:xfrm>
            <a:off x="457200" y="462785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Resultados clínicos</a:t>
            </a:r>
            <a:endParaRPr/>
          </a:p>
        </p:txBody>
      </p:sp>
      <p:pic>
        <p:nvPicPr>
          <p:cNvPr id="2582" name="Google Shape;2582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008" y="6356350"/>
            <a:ext cx="444738" cy="365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3" name="Google Shape;2583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949598" y="1822939"/>
            <a:ext cx="2574752" cy="25747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4" name="Google Shape;2584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86291" y="1872184"/>
            <a:ext cx="2574752" cy="2574752"/>
          </a:xfrm>
          <a:prstGeom prst="rect">
            <a:avLst/>
          </a:prstGeom>
          <a:noFill/>
          <a:ln>
            <a:noFill/>
          </a:ln>
        </p:spPr>
      </p:pic>
      <p:sp>
        <p:nvSpPr>
          <p:cNvPr id="2585" name="Google Shape;2585;p14"/>
          <p:cNvSpPr txBox="1"/>
          <p:nvPr/>
        </p:nvSpPr>
        <p:spPr>
          <a:xfrm>
            <a:off x="1832407" y="3907018"/>
            <a:ext cx="2379427" cy="37943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Antes</a:t>
            </a:r>
            <a:endParaRPr b="0" i="0" sz="1200" u="none" cap="none" strike="noStrike">
              <a:solidFill>
                <a:srgbClr val="5F4C3B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586" name="Google Shape;2586;p14"/>
          <p:cNvSpPr txBox="1"/>
          <p:nvPr/>
        </p:nvSpPr>
        <p:spPr>
          <a:xfrm>
            <a:off x="5066424" y="3907018"/>
            <a:ext cx="2366125" cy="359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25700" lIns="51425" spcFirstLastPara="1" rIns="51425" wrap="square" tIns="2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5F4C3B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Después de 5 sesiones</a:t>
            </a:r>
            <a:endParaRPr b="0" i="0" sz="1200" u="none" cap="none" strike="noStrike">
              <a:solidFill>
                <a:srgbClr val="5F4C3B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587" name="Google Shape;2587;p14"/>
          <p:cNvSpPr txBox="1"/>
          <p:nvPr/>
        </p:nvSpPr>
        <p:spPr>
          <a:xfrm>
            <a:off x="1981200" y="1563767"/>
            <a:ext cx="535577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5F4C3B"/>
                </a:solidFill>
                <a:latin typeface="Open Sans"/>
                <a:ea typeface="Open Sans"/>
                <a:cs typeface="Open Sans"/>
                <a:sym typeface="Open Sans"/>
              </a:rPr>
              <a:t>Cortesía Dra. Amber Bocknek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900" u="none" cap="none" strike="noStrike">
              <a:solidFill>
                <a:srgbClr val="5F4C3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88" name="Google Shape;2588;p14"/>
          <p:cNvSpPr/>
          <p:nvPr/>
        </p:nvSpPr>
        <p:spPr>
          <a:xfrm>
            <a:off x="2110181" y="2083336"/>
            <a:ext cx="1980511" cy="1833770"/>
          </a:xfrm>
          <a:prstGeom prst="rect">
            <a:avLst/>
          </a:prstGeom>
          <a:gradFill>
            <a:gsLst>
              <a:gs pos="0">
                <a:srgbClr val="8D857D"/>
              </a:gs>
              <a:gs pos="100000">
                <a:srgbClr val="6B6657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350" u="none" cap="none" strike="noStrike">
              <a:solidFill>
                <a:srgbClr val="000000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2589" name="Google Shape;2589;p14"/>
          <p:cNvSpPr/>
          <p:nvPr/>
        </p:nvSpPr>
        <p:spPr>
          <a:xfrm>
            <a:off x="5246915" y="2034834"/>
            <a:ext cx="2007572" cy="1853498"/>
          </a:xfrm>
          <a:prstGeom prst="rect">
            <a:avLst/>
          </a:prstGeom>
          <a:gradFill>
            <a:gsLst>
              <a:gs pos="0">
                <a:srgbClr val="8D857D"/>
              </a:gs>
              <a:gs pos="100000">
                <a:srgbClr val="6B6657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350" u="none" cap="none" strike="noStrike">
              <a:solidFill>
                <a:srgbClr val="000000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2590" name="Google Shape;2590;p14"/>
          <p:cNvSpPr/>
          <p:nvPr/>
        </p:nvSpPr>
        <p:spPr>
          <a:xfrm>
            <a:off x="647701" y="4547928"/>
            <a:ext cx="7993062" cy="313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50" u="none" cap="none" strike="noStrike">
                <a:solidFill>
                  <a:srgbClr val="5F4C3B"/>
                </a:solidFill>
                <a:latin typeface="Open Sans"/>
                <a:ea typeface="Open Sans"/>
                <a:cs typeface="Open Sans"/>
                <a:sym typeface="Open Sans"/>
              </a:rPr>
              <a:t>Combinación RF &amp; US: 2 minutos de RF (42°) combinado con ULS</a:t>
            </a:r>
            <a:endParaRPr b="0" i="0" sz="1350" u="none" cap="none" strike="noStrike">
              <a:solidFill>
                <a:srgbClr val="5F4C3B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591" name="Google Shape;2591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280807" y="2125950"/>
            <a:ext cx="1639257" cy="174854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2" name="Google Shape;2592;p1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408165" y="2083336"/>
            <a:ext cx="1682642" cy="17497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96" name="Shape 2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97" name="Google Shape;2597;p15"/>
          <p:cNvGrpSpPr/>
          <p:nvPr/>
        </p:nvGrpSpPr>
        <p:grpSpPr>
          <a:xfrm>
            <a:off x="700510" y="1317542"/>
            <a:ext cx="3761295" cy="3761295"/>
            <a:chOff x="783060" y="1317542"/>
            <a:chExt cx="3761295" cy="3761295"/>
          </a:xfrm>
        </p:grpSpPr>
        <p:pic>
          <p:nvPicPr>
            <p:cNvPr id="2598" name="Google Shape;2598;p1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83060" y="1317542"/>
              <a:ext cx="3761295" cy="376129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DSCN8255.JPG" id="2599" name="Google Shape;2599;p1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289626" y="1679105"/>
              <a:ext cx="2795452" cy="256688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00" name="Google Shape;2600;p15"/>
            <p:cNvSpPr txBox="1"/>
            <p:nvPr/>
          </p:nvSpPr>
          <p:spPr>
            <a:xfrm>
              <a:off x="1113183" y="4343922"/>
              <a:ext cx="3172569" cy="50591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600" u="none" cap="none" strike="noStrike">
                  <a:solidFill>
                    <a:srgbClr val="5F4C3B"/>
                  </a:solidFill>
                  <a:latin typeface="Open Sans Light"/>
                  <a:ea typeface="Open Sans Light"/>
                  <a:cs typeface="Open Sans Light"/>
                  <a:sym typeface="Open Sans Light"/>
                </a:rPr>
                <a:t>Before</a:t>
              </a:r>
              <a:endParaRPr/>
            </a:p>
          </p:txBody>
        </p:sp>
        <p:grpSp>
          <p:nvGrpSpPr>
            <p:cNvPr id="2601" name="Google Shape;2601;p15"/>
            <p:cNvGrpSpPr/>
            <p:nvPr/>
          </p:nvGrpSpPr>
          <p:grpSpPr>
            <a:xfrm>
              <a:off x="1866900" y="2428208"/>
              <a:ext cx="1861031" cy="869416"/>
              <a:chOff x="1866900" y="2430550"/>
              <a:chExt cx="1861031" cy="869416"/>
            </a:xfrm>
          </p:grpSpPr>
          <p:cxnSp>
            <p:nvCxnSpPr>
              <p:cNvPr id="2602" name="Google Shape;2602;p15"/>
              <p:cNvCxnSpPr/>
              <p:nvPr/>
            </p:nvCxnSpPr>
            <p:spPr>
              <a:xfrm>
                <a:off x="1980899" y="2670491"/>
                <a:ext cx="1747032" cy="32191"/>
              </a:xfrm>
              <a:prstGeom prst="straightConnector1">
                <a:avLst/>
              </a:prstGeom>
              <a:noFill/>
              <a:ln cap="flat" cmpd="sng" w="19050">
                <a:solidFill>
                  <a:srgbClr val="352C57"/>
                </a:solidFill>
                <a:prstDash val="dash"/>
                <a:round/>
                <a:headEnd len="sm" w="sm" type="none"/>
                <a:tailEnd len="sm" w="sm" type="none"/>
              </a:ln>
            </p:spPr>
          </p:cxnSp>
          <p:sp>
            <p:nvSpPr>
              <p:cNvPr id="2603" name="Google Shape;2603;p15"/>
              <p:cNvSpPr txBox="1"/>
              <p:nvPr/>
            </p:nvSpPr>
            <p:spPr>
              <a:xfrm>
                <a:off x="2421284" y="2430550"/>
                <a:ext cx="681598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1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i="0" lang="en-US" sz="1200" u="none" cap="none" strike="noStrike">
                    <a:solidFill>
                      <a:srgbClr val="352C57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79.5 cm</a:t>
                </a:r>
                <a:endParaRPr b="0" i="0" sz="1200" u="none" cap="none" strike="noStrike">
                  <a:solidFill>
                    <a:srgbClr val="352C57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  <p:cxnSp>
            <p:nvCxnSpPr>
              <p:cNvPr id="2604" name="Google Shape;2604;p15"/>
              <p:cNvCxnSpPr/>
              <p:nvPr/>
            </p:nvCxnSpPr>
            <p:spPr>
              <a:xfrm>
                <a:off x="1927599" y="2955323"/>
                <a:ext cx="1747032" cy="32191"/>
              </a:xfrm>
              <a:prstGeom prst="straightConnector1">
                <a:avLst/>
              </a:prstGeom>
              <a:noFill/>
              <a:ln cap="flat" cmpd="sng" w="19050">
                <a:solidFill>
                  <a:srgbClr val="DC1C58"/>
                </a:solidFill>
                <a:prstDash val="dash"/>
                <a:round/>
                <a:headEnd len="sm" w="sm" type="none"/>
                <a:tailEnd len="sm" w="sm" type="none"/>
              </a:ln>
            </p:spPr>
          </p:cxnSp>
          <p:sp>
            <p:nvSpPr>
              <p:cNvPr id="2605" name="Google Shape;2605;p15"/>
              <p:cNvSpPr txBox="1"/>
              <p:nvPr/>
            </p:nvSpPr>
            <p:spPr>
              <a:xfrm>
                <a:off x="2476588" y="2715382"/>
                <a:ext cx="570990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1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i="0" lang="en-US" sz="1200" u="none" cap="none" strike="noStrike">
                    <a:solidFill>
                      <a:srgbClr val="DC1C58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86 cm</a:t>
                </a:r>
                <a:endParaRPr b="0" i="0" sz="1200" u="none" cap="none" strike="noStrike">
                  <a:solidFill>
                    <a:srgbClr val="DC1C58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  <p:cxnSp>
            <p:nvCxnSpPr>
              <p:cNvPr id="2606" name="Google Shape;2606;p15"/>
              <p:cNvCxnSpPr/>
              <p:nvPr/>
            </p:nvCxnSpPr>
            <p:spPr>
              <a:xfrm>
                <a:off x="1866900" y="3268092"/>
                <a:ext cx="1804236" cy="27191"/>
              </a:xfrm>
              <a:prstGeom prst="straightConnector1">
                <a:avLst/>
              </a:prstGeom>
              <a:noFill/>
              <a:ln cap="flat" cmpd="sng" w="19050">
                <a:solidFill>
                  <a:srgbClr val="7C51A1"/>
                </a:solidFill>
                <a:prstDash val="dash"/>
                <a:round/>
                <a:headEnd len="sm" w="sm" type="none"/>
                <a:tailEnd len="sm" w="sm" type="none"/>
              </a:ln>
            </p:spPr>
          </p:cxnSp>
          <p:sp>
            <p:nvSpPr>
              <p:cNvPr id="2607" name="Google Shape;2607;p15"/>
              <p:cNvSpPr txBox="1"/>
              <p:nvPr/>
            </p:nvSpPr>
            <p:spPr>
              <a:xfrm>
                <a:off x="2421285" y="3022967"/>
                <a:ext cx="681597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1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i="0" lang="en-US" sz="1200" u="none" cap="none" strike="noStrike">
                    <a:solidFill>
                      <a:srgbClr val="7030A0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85.5 cm</a:t>
                </a:r>
                <a:endParaRPr b="0" i="0" sz="1200" u="none" cap="none" strike="noStrike">
                  <a:solidFill>
                    <a:srgbClr val="7030A0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</p:grpSp>
      </p:grpSp>
      <p:pic>
        <p:nvPicPr>
          <p:cNvPr id="2608" name="Google Shape;2608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30560" y="1317542"/>
            <a:ext cx="3761295" cy="376129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SCN0017.JPG" id="2609" name="Google Shape;2609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178527" y="1679105"/>
            <a:ext cx="2854520" cy="2566888"/>
          </a:xfrm>
          <a:prstGeom prst="rect">
            <a:avLst/>
          </a:prstGeom>
          <a:noFill/>
          <a:ln>
            <a:noFill/>
          </a:ln>
        </p:spPr>
      </p:pic>
      <p:sp>
        <p:nvSpPr>
          <p:cNvPr id="2610" name="Google Shape;2610;p15"/>
          <p:cNvSpPr txBox="1"/>
          <p:nvPr/>
        </p:nvSpPr>
        <p:spPr>
          <a:xfrm>
            <a:off x="4987191" y="4356970"/>
            <a:ext cx="3154833" cy="47982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5F4C3B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After</a:t>
            </a:r>
            <a:r>
              <a:rPr b="1" i="0" lang="en-US" sz="16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</a:t>
            </a:r>
            <a:r>
              <a:rPr b="0" i="0" lang="en-US" sz="16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5</a:t>
            </a:r>
            <a:r>
              <a:rPr b="1" i="0" lang="en-US" sz="16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</a:t>
            </a:r>
            <a:r>
              <a:rPr b="0" i="0" lang="en-US" sz="16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treatments</a:t>
            </a:r>
            <a:endParaRPr b="0" i="0" sz="1600" u="none" cap="none" strike="noStrike">
              <a:solidFill>
                <a:srgbClr val="5F4C3B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cxnSp>
        <p:nvCxnSpPr>
          <p:cNvPr id="2611" name="Google Shape;2611;p15"/>
          <p:cNvCxnSpPr/>
          <p:nvPr/>
        </p:nvCxnSpPr>
        <p:spPr>
          <a:xfrm>
            <a:off x="5870294" y="2668149"/>
            <a:ext cx="1637365" cy="38689"/>
          </a:xfrm>
          <a:prstGeom prst="straightConnector1">
            <a:avLst/>
          </a:prstGeom>
          <a:noFill/>
          <a:ln cap="flat" cmpd="sng" w="19050">
            <a:solidFill>
              <a:srgbClr val="352C57"/>
            </a:solidFill>
            <a:prstDash val="dash"/>
            <a:round/>
            <a:headEnd len="sm" w="sm" type="none"/>
            <a:tailEnd len="sm" w="sm" type="none"/>
          </a:ln>
        </p:spPr>
      </p:cxnSp>
      <p:sp>
        <p:nvSpPr>
          <p:cNvPr id="2612" name="Google Shape;2612;p15"/>
          <p:cNvSpPr txBox="1"/>
          <p:nvPr/>
        </p:nvSpPr>
        <p:spPr>
          <a:xfrm>
            <a:off x="6272580" y="2428208"/>
            <a:ext cx="681597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352C57"/>
                </a:solidFill>
                <a:latin typeface="Open Sans"/>
                <a:ea typeface="Open Sans"/>
                <a:cs typeface="Open Sans"/>
                <a:sym typeface="Open Sans"/>
              </a:rPr>
              <a:t>72.5 cm</a:t>
            </a:r>
            <a:endParaRPr b="0" i="0" sz="1200" u="none" cap="none" strike="noStrike">
              <a:solidFill>
                <a:srgbClr val="352C5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2613" name="Google Shape;2613;p15"/>
          <p:cNvCxnSpPr/>
          <p:nvPr/>
        </p:nvCxnSpPr>
        <p:spPr>
          <a:xfrm>
            <a:off x="5804294" y="2952981"/>
            <a:ext cx="1618856" cy="32191"/>
          </a:xfrm>
          <a:prstGeom prst="straightConnector1">
            <a:avLst/>
          </a:prstGeom>
          <a:noFill/>
          <a:ln cap="flat" cmpd="sng" w="19050">
            <a:solidFill>
              <a:srgbClr val="DC1C58"/>
            </a:solidFill>
            <a:prstDash val="dash"/>
            <a:round/>
            <a:headEnd len="sm" w="sm" type="none"/>
            <a:tailEnd len="sm" w="sm" type="none"/>
          </a:ln>
        </p:spPr>
      </p:cxnSp>
      <p:sp>
        <p:nvSpPr>
          <p:cNvPr id="2614" name="Google Shape;2614;p15"/>
          <p:cNvSpPr txBox="1"/>
          <p:nvPr/>
        </p:nvSpPr>
        <p:spPr>
          <a:xfrm>
            <a:off x="6327884" y="2713040"/>
            <a:ext cx="570990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DC1C58"/>
                </a:solidFill>
                <a:latin typeface="Open Sans"/>
                <a:ea typeface="Open Sans"/>
                <a:cs typeface="Open Sans"/>
                <a:sym typeface="Open Sans"/>
              </a:rPr>
              <a:t>80 cm</a:t>
            </a:r>
            <a:endParaRPr b="0" i="0" sz="1200" u="none" cap="none" strike="noStrike">
              <a:solidFill>
                <a:srgbClr val="DC1C58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2615" name="Google Shape;2615;p15"/>
          <p:cNvCxnSpPr/>
          <p:nvPr/>
        </p:nvCxnSpPr>
        <p:spPr>
          <a:xfrm>
            <a:off x="5718195" y="3265750"/>
            <a:ext cx="1751364" cy="27191"/>
          </a:xfrm>
          <a:prstGeom prst="straightConnector1">
            <a:avLst/>
          </a:prstGeom>
          <a:noFill/>
          <a:ln cap="flat" cmpd="sng" w="19050">
            <a:solidFill>
              <a:srgbClr val="7C51A1"/>
            </a:solidFill>
            <a:prstDash val="dash"/>
            <a:round/>
            <a:headEnd len="sm" w="sm" type="none"/>
            <a:tailEnd len="sm" w="sm" type="none"/>
          </a:ln>
        </p:spPr>
      </p:cxnSp>
      <p:sp>
        <p:nvSpPr>
          <p:cNvPr id="2616" name="Google Shape;2616;p15"/>
          <p:cNvSpPr txBox="1"/>
          <p:nvPr/>
        </p:nvSpPr>
        <p:spPr>
          <a:xfrm>
            <a:off x="6272580" y="3020625"/>
            <a:ext cx="681597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7030A0"/>
                </a:solidFill>
                <a:latin typeface="Open Sans"/>
                <a:ea typeface="Open Sans"/>
                <a:cs typeface="Open Sans"/>
                <a:sym typeface="Open Sans"/>
              </a:rPr>
              <a:t>83.5 cm</a:t>
            </a:r>
            <a:endParaRPr b="0" i="0" sz="1200" u="none" cap="none" strike="noStrike">
              <a:solidFill>
                <a:srgbClr val="7030A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617" name="Google Shape;2617;p1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618" name="Google Shape;2618;p15"/>
          <p:cNvSpPr txBox="1"/>
          <p:nvPr>
            <p:ph type="ctrTitle"/>
          </p:nvPr>
        </p:nvSpPr>
        <p:spPr>
          <a:xfrm>
            <a:off x="434218" y="545782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Before &amp; After</a:t>
            </a:r>
            <a:endParaRPr/>
          </a:p>
        </p:txBody>
      </p:sp>
      <p:sp>
        <p:nvSpPr>
          <p:cNvPr id="2619" name="Google Shape;2619;p15"/>
          <p:cNvSpPr txBox="1"/>
          <p:nvPr/>
        </p:nvSpPr>
        <p:spPr>
          <a:xfrm>
            <a:off x="2574884" y="5422085"/>
            <a:ext cx="3994235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5F4C3B"/>
                </a:solidFill>
                <a:latin typeface="Arial"/>
                <a:ea typeface="Arial"/>
                <a:cs typeface="Arial"/>
                <a:sym typeface="Arial"/>
              </a:rPr>
              <a:t>Courtesy of Dr. J. Lepselter, Alma Lasers Clinical Department</a:t>
            </a:r>
            <a:endParaRPr/>
          </a:p>
        </p:txBody>
      </p:sp>
      <p:grpSp>
        <p:nvGrpSpPr>
          <p:cNvPr id="2620" name="Google Shape;2620;p15"/>
          <p:cNvGrpSpPr/>
          <p:nvPr/>
        </p:nvGrpSpPr>
        <p:grpSpPr>
          <a:xfrm>
            <a:off x="4298014" y="2090299"/>
            <a:ext cx="546361" cy="520700"/>
            <a:chOff x="4289164" y="2099824"/>
            <a:chExt cx="546361" cy="520700"/>
          </a:xfrm>
        </p:grpSpPr>
        <p:sp>
          <p:nvSpPr>
            <p:cNvPr id="2621" name="Google Shape;2621;p15"/>
            <p:cNvSpPr txBox="1"/>
            <p:nvPr/>
          </p:nvSpPr>
          <p:spPr>
            <a:xfrm>
              <a:off x="4289164" y="2127963"/>
              <a:ext cx="540272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800" u="none" cap="none" strike="noStrike">
                  <a:solidFill>
                    <a:srgbClr val="352C57"/>
                  </a:solidFill>
                  <a:latin typeface="Open Sans"/>
                  <a:ea typeface="Open Sans"/>
                  <a:cs typeface="Open Sans"/>
                  <a:sym typeface="Open Sans"/>
                </a:rPr>
                <a:t>-7</a:t>
              </a:r>
              <a:endParaRPr/>
            </a:p>
          </p:txBody>
        </p:sp>
        <p:sp>
          <p:nvSpPr>
            <p:cNvPr id="2622" name="Google Shape;2622;p15"/>
            <p:cNvSpPr/>
            <p:nvPr/>
          </p:nvSpPr>
          <p:spPr>
            <a:xfrm>
              <a:off x="4314825" y="2099824"/>
              <a:ext cx="520700" cy="520700"/>
            </a:xfrm>
            <a:prstGeom prst="ellipse">
              <a:avLst/>
            </a:prstGeom>
            <a:noFill/>
            <a:ln cap="flat" cmpd="sng" w="12700">
              <a:solidFill>
                <a:srgbClr val="352C57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3" name="Google Shape;2623;p15"/>
            <p:cNvSpPr txBox="1"/>
            <p:nvPr/>
          </p:nvSpPr>
          <p:spPr>
            <a:xfrm>
              <a:off x="4365040" y="2339856"/>
              <a:ext cx="413920" cy="2616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100" u="none" cap="none" strike="noStrike">
                  <a:solidFill>
                    <a:srgbClr val="352C57"/>
                  </a:solidFill>
                  <a:latin typeface="Open Sans"/>
                  <a:ea typeface="Open Sans"/>
                  <a:cs typeface="Open Sans"/>
                  <a:sym typeface="Open Sans"/>
                </a:rPr>
                <a:t>cm</a:t>
              </a:r>
              <a:endParaRPr b="0" i="0" sz="1100" u="none" cap="none" strike="noStrike">
                <a:solidFill>
                  <a:srgbClr val="352C57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grpSp>
        <p:nvGrpSpPr>
          <p:cNvPr id="2624" name="Google Shape;2624;p15"/>
          <p:cNvGrpSpPr/>
          <p:nvPr/>
        </p:nvGrpSpPr>
        <p:grpSpPr>
          <a:xfrm>
            <a:off x="4299601" y="2756303"/>
            <a:ext cx="543186" cy="520700"/>
            <a:chOff x="4308214" y="2438083"/>
            <a:chExt cx="543186" cy="520700"/>
          </a:xfrm>
        </p:grpSpPr>
        <p:sp>
          <p:nvSpPr>
            <p:cNvPr id="2625" name="Google Shape;2625;p15"/>
            <p:cNvSpPr txBox="1"/>
            <p:nvPr/>
          </p:nvSpPr>
          <p:spPr>
            <a:xfrm>
              <a:off x="4308214" y="2447172"/>
              <a:ext cx="540272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800" u="none" cap="none" strike="noStrike">
                  <a:solidFill>
                    <a:srgbClr val="DC1C58"/>
                  </a:solidFill>
                  <a:latin typeface="Open Sans"/>
                  <a:ea typeface="Open Sans"/>
                  <a:cs typeface="Open Sans"/>
                  <a:sym typeface="Open Sans"/>
                </a:rPr>
                <a:t>-6</a:t>
              </a:r>
              <a:endParaRPr b="0" i="0" sz="1800" u="none" cap="none" strike="noStrike">
                <a:solidFill>
                  <a:srgbClr val="DC1C58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626" name="Google Shape;2626;p15"/>
            <p:cNvSpPr/>
            <p:nvPr/>
          </p:nvSpPr>
          <p:spPr>
            <a:xfrm>
              <a:off x="4330700" y="2438083"/>
              <a:ext cx="520700" cy="520700"/>
            </a:xfrm>
            <a:prstGeom prst="ellipse">
              <a:avLst/>
            </a:prstGeom>
            <a:noFill/>
            <a:ln cap="flat" cmpd="sng" w="12700">
              <a:solidFill>
                <a:srgbClr val="DC1C58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7" name="Google Shape;2627;p15"/>
            <p:cNvSpPr txBox="1"/>
            <p:nvPr/>
          </p:nvSpPr>
          <p:spPr>
            <a:xfrm>
              <a:off x="4384090" y="2668590"/>
              <a:ext cx="413920" cy="2616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100" u="none" cap="none" strike="noStrike">
                  <a:solidFill>
                    <a:srgbClr val="DC1C58"/>
                  </a:solidFill>
                  <a:latin typeface="Open Sans"/>
                  <a:ea typeface="Open Sans"/>
                  <a:cs typeface="Open Sans"/>
                  <a:sym typeface="Open Sans"/>
                </a:rPr>
                <a:t>cm</a:t>
              </a:r>
              <a:endParaRPr b="0" i="0" sz="1100" u="none" cap="none" strike="noStrike">
                <a:solidFill>
                  <a:srgbClr val="DC1C58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grpSp>
        <p:nvGrpSpPr>
          <p:cNvPr id="2628" name="Google Shape;2628;p15"/>
          <p:cNvGrpSpPr/>
          <p:nvPr/>
        </p:nvGrpSpPr>
        <p:grpSpPr>
          <a:xfrm>
            <a:off x="4301058" y="3460408"/>
            <a:ext cx="540272" cy="520700"/>
            <a:chOff x="4292290" y="2438083"/>
            <a:chExt cx="540272" cy="520700"/>
          </a:xfrm>
        </p:grpSpPr>
        <p:sp>
          <p:nvSpPr>
            <p:cNvPr id="2629" name="Google Shape;2629;p15"/>
            <p:cNvSpPr txBox="1"/>
            <p:nvPr/>
          </p:nvSpPr>
          <p:spPr>
            <a:xfrm>
              <a:off x="4292290" y="2447172"/>
              <a:ext cx="540272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800" u="none" cap="none" strike="noStrike">
                  <a:solidFill>
                    <a:srgbClr val="7C51A1"/>
                  </a:solidFill>
                  <a:latin typeface="Open Sans"/>
                  <a:ea typeface="Open Sans"/>
                  <a:cs typeface="Open Sans"/>
                  <a:sym typeface="Open Sans"/>
                </a:rPr>
                <a:t>-2</a:t>
              </a:r>
              <a:endParaRPr b="0" i="0" sz="1800" u="none" cap="none" strike="noStrike">
                <a:solidFill>
                  <a:srgbClr val="7C51A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630" name="Google Shape;2630;p15"/>
            <p:cNvSpPr/>
            <p:nvPr/>
          </p:nvSpPr>
          <p:spPr>
            <a:xfrm>
              <a:off x="4311650" y="2438083"/>
              <a:ext cx="520700" cy="520700"/>
            </a:xfrm>
            <a:prstGeom prst="ellipse">
              <a:avLst/>
            </a:prstGeom>
            <a:noFill/>
            <a:ln cap="flat" cmpd="sng" w="12700">
              <a:solidFill>
                <a:srgbClr val="7C51A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31" name="Google Shape;2631;p15"/>
            <p:cNvSpPr txBox="1"/>
            <p:nvPr/>
          </p:nvSpPr>
          <p:spPr>
            <a:xfrm>
              <a:off x="4384090" y="2668590"/>
              <a:ext cx="413920" cy="2616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100" u="none" cap="none" strike="noStrike">
                  <a:solidFill>
                    <a:srgbClr val="7C51A1"/>
                  </a:solidFill>
                  <a:latin typeface="Open Sans"/>
                  <a:ea typeface="Open Sans"/>
                  <a:cs typeface="Open Sans"/>
                  <a:sym typeface="Open Sans"/>
                </a:rPr>
                <a:t>cm</a:t>
              </a:r>
              <a:endParaRPr b="0" i="0" sz="1100" u="none" cap="none" strike="noStrike">
                <a:solidFill>
                  <a:srgbClr val="7C51A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36" name="Shape 2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37" name="Google Shape;2637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63145" y="1317542"/>
            <a:ext cx="3761295" cy="376129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SCN0007.JPG" id="2638" name="Google Shape;2638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174608" y="1670841"/>
            <a:ext cx="2781942" cy="2573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9" name="Google Shape;2639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0510" y="1317542"/>
            <a:ext cx="3761295" cy="376129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SCN8245.JPG" id="2640" name="Google Shape;2640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205387" y="1662929"/>
            <a:ext cx="2793270" cy="2576713"/>
          </a:xfrm>
          <a:prstGeom prst="rect">
            <a:avLst/>
          </a:prstGeom>
          <a:noFill/>
          <a:ln>
            <a:noFill/>
          </a:ln>
        </p:spPr>
      </p:pic>
      <p:sp>
        <p:nvSpPr>
          <p:cNvPr id="2641" name="Google Shape;2641;p16"/>
          <p:cNvSpPr txBox="1"/>
          <p:nvPr/>
        </p:nvSpPr>
        <p:spPr>
          <a:xfrm>
            <a:off x="1030633" y="4343922"/>
            <a:ext cx="3172569" cy="50591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Before</a:t>
            </a:r>
            <a:endParaRPr/>
          </a:p>
        </p:txBody>
      </p:sp>
      <p:grpSp>
        <p:nvGrpSpPr>
          <p:cNvPr id="2642" name="Google Shape;2642;p16"/>
          <p:cNvGrpSpPr/>
          <p:nvPr/>
        </p:nvGrpSpPr>
        <p:grpSpPr>
          <a:xfrm>
            <a:off x="1863723" y="2428208"/>
            <a:ext cx="1664463" cy="869416"/>
            <a:chOff x="1946273" y="2430550"/>
            <a:chExt cx="1664463" cy="869416"/>
          </a:xfrm>
        </p:grpSpPr>
        <p:cxnSp>
          <p:nvCxnSpPr>
            <p:cNvPr id="2643" name="Google Shape;2643;p16"/>
            <p:cNvCxnSpPr/>
            <p:nvPr/>
          </p:nvCxnSpPr>
          <p:spPr>
            <a:xfrm>
              <a:off x="1980899" y="2670491"/>
              <a:ext cx="1559275" cy="25931"/>
            </a:xfrm>
            <a:prstGeom prst="straightConnector1">
              <a:avLst/>
            </a:prstGeom>
            <a:noFill/>
            <a:ln cap="flat" cmpd="sng" w="19050">
              <a:solidFill>
                <a:srgbClr val="352C57"/>
              </a:solidFill>
              <a:prstDash val="dash"/>
              <a:round/>
              <a:headEnd len="sm" w="sm" type="none"/>
              <a:tailEnd len="sm" w="sm" type="none"/>
            </a:ln>
          </p:spPr>
        </p:cxnSp>
        <p:sp>
          <p:nvSpPr>
            <p:cNvPr id="2644" name="Google Shape;2644;p16"/>
            <p:cNvSpPr txBox="1"/>
            <p:nvPr/>
          </p:nvSpPr>
          <p:spPr>
            <a:xfrm>
              <a:off x="2476589" y="2430550"/>
              <a:ext cx="570990" cy="2769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200" u="none" cap="none" strike="noStrike">
                  <a:solidFill>
                    <a:srgbClr val="352C57"/>
                  </a:solidFill>
                  <a:latin typeface="Open Sans"/>
                  <a:ea typeface="Open Sans"/>
                  <a:cs typeface="Open Sans"/>
                  <a:sym typeface="Open Sans"/>
                </a:rPr>
                <a:t>91 cm</a:t>
              </a:r>
              <a:endParaRPr b="0" i="0" sz="1200" u="none" cap="none" strike="noStrike">
                <a:solidFill>
                  <a:srgbClr val="352C57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cxnSp>
          <p:nvCxnSpPr>
            <p:cNvPr id="2645" name="Google Shape;2645;p16"/>
            <p:cNvCxnSpPr/>
            <p:nvPr/>
          </p:nvCxnSpPr>
          <p:spPr>
            <a:xfrm>
              <a:off x="1984749" y="2955323"/>
              <a:ext cx="1581842" cy="20507"/>
            </a:xfrm>
            <a:prstGeom prst="straightConnector1">
              <a:avLst/>
            </a:prstGeom>
            <a:noFill/>
            <a:ln cap="flat" cmpd="sng" w="19050">
              <a:solidFill>
                <a:srgbClr val="DC1C58"/>
              </a:solidFill>
              <a:prstDash val="dash"/>
              <a:round/>
              <a:headEnd len="sm" w="sm" type="none"/>
              <a:tailEnd len="sm" w="sm" type="none"/>
            </a:ln>
          </p:spPr>
        </p:cxnSp>
        <p:sp>
          <p:nvSpPr>
            <p:cNvPr id="2646" name="Google Shape;2646;p16"/>
            <p:cNvSpPr txBox="1"/>
            <p:nvPr/>
          </p:nvSpPr>
          <p:spPr>
            <a:xfrm>
              <a:off x="2476589" y="2715382"/>
              <a:ext cx="570990" cy="2769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200" u="none" cap="none" strike="noStrike">
                  <a:solidFill>
                    <a:srgbClr val="DC1C58"/>
                  </a:solidFill>
                  <a:latin typeface="Open Sans"/>
                  <a:ea typeface="Open Sans"/>
                  <a:cs typeface="Open Sans"/>
                  <a:sym typeface="Open Sans"/>
                </a:rPr>
                <a:t>98 cm</a:t>
              </a:r>
              <a:endParaRPr b="0" i="0" sz="1200" u="none" cap="none" strike="noStrike">
                <a:solidFill>
                  <a:srgbClr val="DC1C58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cxnSp>
          <p:nvCxnSpPr>
            <p:cNvPr id="2647" name="Google Shape;2647;p16"/>
            <p:cNvCxnSpPr/>
            <p:nvPr/>
          </p:nvCxnSpPr>
          <p:spPr>
            <a:xfrm>
              <a:off x="1946273" y="3268092"/>
              <a:ext cx="1664463" cy="13595"/>
            </a:xfrm>
            <a:prstGeom prst="straightConnector1">
              <a:avLst/>
            </a:prstGeom>
            <a:noFill/>
            <a:ln cap="flat" cmpd="sng" w="19050">
              <a:solidFill>
                <a:srgbClr val="7C51A1"/>
              </a:solidFill>
              <a:prstDash val="dash"/>
              <a:round/>
              <a:headEnd len="sm" w="sm" type="none"/>
              <a:tailEnd len="sm" w="sm" type="none"/>
            </a:ln>
          </p:spPr>
        </p:cxnSp>
        <p:sp>
          <p:nvSpPr>
            <p:cNvPr id="2648" name="Google Shape;2648;p16"/>
            <p:cNvSpPr txBox="1"/>
            <p:nvPr/>
          </p:nvSpPr>
          <p:spPr>
            <a:xfrm>
              <a:off x="2421286" y="3022967"/>
              <a:ext cx="681597" cy="2769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200" u="none" cap="none" strike="noStrike">
                  <a:solidFill>
                    <a:srgbClr val="7030A0"/>
                  </a:solidFill>
                  <a:latin typeface="Open Sans"/>
                  <a:ea typeface="Open Sans"/>
                  <a:cs typeface="Open Sans"/>
                  <a:sym typeface="Open Sans"/>
                </a:rPr>
                <a:t>99.5 cm</a:t>
              </a:r>
              <a:endParaRPr b="0" i="0" sz="1200" u="none" cap="none" strike="noStrike">
                <a:solidFill>
                  <a:srgbClr val="7030A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sp>
        <p:nvSpPr>
          <p:cNvPr id="2649" name="Google Shape;2649;p16"/>
          <p:cNvSpPr txBox="1"/>
          <p:nvPr/>
        </p:nvSpPr>
        <p:spPr>
          <a:xfrm>
            <a:off x="4987191" y="4356970"/>
            <a:ext cx="3154833" cy="47982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5F4C3B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After</a:t>
            </a:r>
            <a:r>
              <a:rPr b="1" i="0" lang="en-US" sz="16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</a:t>
            </a:r>
            <a:r>
              <a:rPr b="0" i="0" lang="en-US" sz="16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5</a:t>
            </a:r>
            <a:r>
              <a:rPr b="1" i="0" lang="en-US" sz="16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</a:t>
            </a:r>
            <a:r>
              <a:rPr b="0" i="0" lang="en-US" sz="16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treatments</a:t>
            </a:r>
            <a:endParaRPr b="0" i="0" sz="1600" u="none" cap="none" strike="noStrike">
              <a:solidFill>
                <a:srgbClr val="5F4C3B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cxnSp>
        <p:nvCxnSpPr>
          <p:cNvPr id="2650" name="Google Shape;2650;p16"/>
          <p:cNvCxnSpPr/>
          <p:nvPr/>
        </p:nvCxnSpPr>
        <p:spPr>
          <a:xfrm>
            <a:off x="5907836" y="2675969"/>
            <a:ext cx="1520924" cy="17720"/>
          </a:xfrm>
          <a:prstGeom prst="straightConnector1">
            <a:avLst/>
          </a:prstGeom>
          <a:noFill/>
          <a:ln cap="flat" cmpd="sng" w="19050">
            <a:solidFill>
              <a:srgbClr val="352C57"/>
            </a:solidFill>
            <a:prstDash val="dash"/>
            <a:round/>
            <a:headEnd len="sm" w="sm" type="none"/>
            <a:tailEnd len="sm" w="sm" type="none"/>
          </a:ln>
        </p:spPr>
      </p:cxnSp>
      <p:sp>
        <p:nvSpPr>
          <p:cNvPr id="2651" name="Google Shape;2651;p16"/>
          <p:cNvSpPr txBox="1"/>
          <p:nvPr/>
        </p:nvSpPr>
        <p:spPr>
          <a:xfrm>
            <a:off x="6272580" y="2428208"/>
            <a:ext cx="681597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352C57"/>
                </a:solidFill>
                <a:latin typeface="Open Sans"/>
                <a:ea typeface="Open Sans"/>
                <a:cs typeface="Open Sans"/>
                <a:sym typeface="Open Sans"/>
              </a:rPr>
              <a:t>86.5 cm</a:t>
            </a:r>
            <a:endParaRPr b="0" i="0" sz="1200" u="none" cap="none" strike="noStrike">
              <a:solidFill>
                <a:srgbClr val="352C5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2652" name="Google Shape;2652;p16"/>
          <p:cNvCxnSpPr/>
          <p:nvPr/>
        </p:nvCxnSpPr>
        <p:spPr>
          <a:xfrm>
            <a:off x="5963234" y="2957826"/>
            <a:ext cx="1459916" cy="27346"/>
          </a:xfrm>
          <a:prstGeom prst="straightConnector1">
            <a:avLst/>
          </a:prstGeom>
          <a:noFill/>
          <a:ln cap="flat" cmpd="sng" w="19050">
            <a:solidFill>
              <a:srgbClr val="DC1C58"/>
            </a:solidFill>
            <a:prstDash val="dash"/>
            <a:round/>
            <a:headEnd len="sm" w="sm" type="none"/>
            <a:tailEnd len="sm" w="sm" type="none"/>
          </a:ln>
        </p:spPr>
      </p:cxnSp>
      <p:sp>
        <p:nvSpPr>
          <p:cNvPr id="2653" name="Google Shape;2653;p16"/>
          <p:cNvSpPr txBox="1"/>
          <p:nvPr/>
        </p:nvSpPr>
        <p:spPr>
          <a:xfrm>
            <a:off x="6327885" y="2713040"/>
            <a:ext cx="570990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DC1C58"/>
                </a:solidFill>
                <a:latin typeface="Open Sans"/>
                <a:ea typeface="Open Sans"/>
                <a:cs typeface="Open Sans"/>
                <a:sym typeface="Open Sans"/>
              </a:rPr>
              <a:t>94 cm</a:t>
            </a:r>
            <a:endParaRPr b="0" i="0" sz="1200" u="none" cap="none" strike="noStrike">
              <a:solidFill>
                <a:srgbClr val="DC1C58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2654" name="Google Shape;2654;p16"/>
          <p:cNvCxnSpPr/>
          <p:nvPr/>
        </p:nvCxnSpPr>
        <p:spPr>
          <a:xfrm>
            <a:off x="5886845" y="3279345"/>
            <a:ext cx="1582714" cy="13596"/>
          </a:xfrm>
          <a:prstGeom prst="straightConnector1">
            <a:avLst/>
          </a:prstGeom>
          <a:noFill/>
          <a:ln cap="flat" cmpd="sng" w="19050">
            <a:solidFill>
              <a:srgbClr val="7C51A1"/>
            </a:solidFill>
            <a:prstDash val="dash"/>
            <a:round/>
            <a:headEnd len="sm" w="sm" type="none"/>
            <a:tailEnd len="sm" w="sm" type="none"/>
          </a:ln>
        </p:spPr>
      </p:cxnSp>
      <p:sp>
        <p:nvSpPr>
          <p:cNvPr id="2655" name="Google Shape;2655;p16"/>
          <p:cNvSpPr txBox="1"/>
          <p:nvPr/>
        </p:nvSpPr>
        <p:spPr>
          <a:xfrm>
            <a:off x="6383188" y="3020625"/>
            <a:ext cx="570990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7030A0"/>
                </a:solidFill>
                <a:latin typeface="Open Sans"/>
                <a:ea typeface="Open Sans"/>
                <a:cs typeface="Open Sans"/>
                <a:sym typeface="Open Sans"/>
              </a:rPr>
              <a:t>96 cm</a:t>
            </a:r>
            <a:endParaRPr b="0" i="0" sz="1200" u="none" cap="none" strike="noStrike">
              <a:solidFill>
                <a:srgbClr val="7030A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656" name="Google Shape;2656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657" name="Google Shape;2657;p16"/>
          <p:cNvSpPr txBox="1"/>
          <p:nvPr>
            <p:ph type="ctrTitle"/>
          </p:nvPr>
        </p:nvSpPr>
        <p:spPr>
          <a:xfrm>
            <a:off x="402964" y="505497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Before &amp; After</a:t>
            </a:r>
            <a:endParaRPr/>
          </a:p>
        </p:txBody>
      </p:sp>
      <p:grpSp>
        <p:nvGrpSpPr>
          <p:cNvPr id="2658" name="Google Shape;2658;p16"/>
          <p:cNvGrpSpPr/>
          <p:nvPr/>
        </p:nvGrpSpPr>
        <p:grpSpPr>
          <a:xfrm>
            <a:off x="4311650" y="2147449"/>
            <a:ext cx="555494" cy="520700"/>
            <a:chOff x="4330700" y="2438083"/>
            <a:chExt cx="555494" cy="520700"/>
          </a:xfrm>
        </p:grpSpPr>
        <p:sp>
          <p:nvSpPr>
            <p:cNvPr id="2659" name="Google Shape;2659;p16"/>
            <p:cNvSpPr txBox="1"/>
            <p:nvPr/>
          </p:nvSpPr>
          <p:spPr>
            <a:xfrm>
              <a:off x="4345922" y="2447172"/>
              <a:ext cx="540272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800" u="none" cap="none" strike="noStrike">
                  <a:solidFill>
                    <a:srgbClr val="352C57"/>
                  </a:solidFill>
                  <a:latin typeface="Open Sans"/>
                  <a:ea typeface="Open Sans"/>
                  <a:cs typeface="Open Sans"/>
                  <a:sym typeface="Open Sans"/>
                </a:rPr>
                <a:t>-4</a:t>
              </a:r>
              <a:r>
                <a:rPr b="0" i="0" lang="en-US" sz="1200" u="none" cap="none" strike="noStrike">
                  <a:solidFill>
                    <a:srgbClr val="352C57"/>
                  </a:solidFill>
                  <a:latin typeface="Open Sans"/>
                  <a:ea typeface="Open Sans"/>
                  <a:cs typeface="Open Sans"/>
                  <a:sym typeface="Open Sans"/>
                </a:rPr>
                <a:t>.5</a:t>
              </a:r>
              <a:endParaRPr b="0" i="0" sz="1200" u="none" cap="none" strike="noStrike">
                <a:solidFill>
                  <a:srgbClr val="352C57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660" name="Google Shape;2660;p16"/>
            <p:cNvSpPr/>
            <p:nvPr/>
          </p:nvSpPr>
          <p:spPr>
            <a:xfrm>
              <a:off x="4330700" y="2438083"/>
              <a:ext cx="520700" cy="520700"/>
            </a:xfrm>
            <a:prstGeom prst="ellipse">
              <a:avLst/>
            </a:prstGeom>
            <a:noFill/>
            <a:ln cap="flat" cmpd="sng" w="12700">
              <a:solidFill>
                <a:srgbClr val="352C57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61" name="Google Shape;2661;p16"/>
            <p:cNvSpPr txBox="1"/>
            <p:nvPr/>
          </p:nvSpPr>
          <p:spPr>
            <a:xfrm>
              <a:off x="4384090" y="2668590"/>
              <a:ext cx="413920" cy="2616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100" u="none" cap="none" strike="noStrike">
                  <a:solidFill>
                    <a:srgbClr val="352C57"/>
                  </a:solidFill>
                  <a:latin typeface="Open Sans"/>
                  <a:ea typeface="Open Sans"/>
                  <a:cs typeface="Open Sans"/>
                  <a:sym typeface="Open Sans"/>
                </a:rPr>
                <a:t>cm</a:t>
              </a:r>
              <a:endParaRPr b="0" i="0" sz="1100" u="none" cap="none" strike="noStrike">
                <a:solidFill>
                  <a:srgbClr val="352C57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grpSp>
        <p:nvGrpSpPr>
          <p:cNvPr id="2662" name="Google Shape;2662;p16"/>
          <p:cNvGrpSpPr/>
          <p:nvPr/>
        </p:nvGrpSpPr>
        <p:grpSpPr>
          <a:xfrm>
            <a:off x="4289164" y="2851553"/>
            <a:ext cx="543186" cy="520700"/>
            <a:chOff x="4308214" y="2438083"/>
            <a:chExt cx="543186" cy="520700"/>
          </a:xfrm>
        </p:grpSpPr>
        <p:sp>
          <p:nvSpPr>
            <p:cNvPr id="2663" name="Google Shape;2663;p16"/>
            <p:cNvSpPr txBox="1"/>
            <p:nvPr/>
          </p:nvSpPr>
          <p:spPr>
            <a:xfrm>
              <a:off x="4308214" y="2447172"/>
              <a:ext cx="540272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800" u="none" cap="none" strike="noStrike">
                  <a:solidFill>
                    <a:srgbClr val="DC1C58"/>
                  </a:solidFill>
                  <a:latin typeface="Open Sans"/>
                  <a:ea typeface="Open Sans"/>
                  <a:cs typeface="Open Sans"/>
                  <a:sym typeface="Open Sans"/>
                </a:rPr>
                <a:t>-4</a:t>
              </a:r>
              <a:endParaRPr b="0" i="0" sz="1800" u="none" cap="none" strike="noStrike">
                <a:solidFill>
                  <a:srgbClr val="DC1C58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664" name="Google Shape;2664;p16"/>
            <p:cNvSpPr/>
            <p:nvPr/>
          </p:nvSpPr>
          <p:spPr>
            <a:xfrm>
              <a:off x="4330700" y="2438083"/>
              <a:ext cx="520700" cy="520700"/>
            </a:xfrm>
            <a:prstGeom prst="ellipse">
              <a:avLst/>
            </a:prstGeom>
            <a:noFill/>
            <a:ln cap="flat" cmpd="sng" w="12700">
              <a:solidFill>
                <a:srgbClr val="DC1C58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65" name="Google Shape;2665;p16"/>
            <p:cNvSpPr txBox="1"/>
            <p:nvPr/>
          </p:nvSpPr>
          <p:spPr>
            <a:xfrm>
              <a:off x="4384090" y="2668590"/>
              <a:ext cx="413920" cy="2616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100" u="none" cap="none" strike="noStrike">
                  <a:solidFill>
                    <a:srgbClr val="DC1C58"/>
                  </a:solidFill>
                  <a:latin typeface="Open Sans"/>
                  <a:ea typeface="Open Sans"/>
                  <a:cs typeface="Open Sans"/>
                  <a:sym typeface="Open Sans"/>
                </a:rPr>
                <a:t>cm</a:t>
              </a:r>
              <a:endParaRPr b="0" i="0" sz="1100" u="none" cap="none" strike="noStrike">
                <a:solidFill>
                  <a:srgbClr val="DC1C58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grpSp>
        <p:nvGrpSpPr>
          <p:cNvPr id="2666" name="Google Shape;2666;p16"/>
          <p:cNvGrpSpPr/>
          <p:nvPr/>
        </p:nvGrpSpPr>
        <p:grpSpPr>
          <a:xfrm>
            <a:off x="4324505" y="3555658"/>
            <a:ext cx="548453" cy="520700"/>
            <a:chOff x="4330700" y="2438083"/>
            <a:chExt cx="548453" cy="520700"/>
          </a:xfrm>
        </p:grpSpPr>
        <p:sp>
          <p:nvSpPr>
            <p:cNvPr id="2667" name="Google Shape;2667;p16"/>
            <p:cNvSpPr txBox="1"/>
            <p:nvPr/>
          </p:nvSpPr>
          <p:spPr>
            <a:xfrm>
              <a:off x="4338881" y="2447172"/>
              <a:ext cx="540272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800" u="none" cap="none" strike="noStrike">
                  <a:solidFill>
                    <a:srgbClr val="7C51A1"/>
                  </a:solidFill>
                  <a:latin typeface="Open Sans"/>
                  <a:ea typeface="Open Sans"/>
                  <a:cs typeface="Open Sans"/>
                  <a:sym typeface="Open Sans"/>
                </a:rPr>
                <a:t>-3</a:t>
              </a:r>
              <a:r>
                <a:rPr b="0" i="0" lang="en-US" sz="1200" u="none" cap="none" strike="noStrike">
                  <a:solidFill>
                    <a:srgbClr val="7C51A1"/>
                  </a:solidFill>
                  <a:latin typeface="Open Sans"/>
                  <a:ea typeface="Open Sans"/>
                  <a:cs typeface="Open Sans"/>
                  <a:sym typeface="Open Sans"/>
                </a:rPr>
                <a:t>.5</a:t>
              </a:r>
              <a:endParaRPr b="0" i="0" sz="1200" u="none" cap="none" strike="noStrike">
                <a:solidFill>
                  <a:srgbClr val="7C51A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668" name="Google Shape;2668;p16"/>
            <p:cNvSpPr/>
            <p:nvPr/>
          </p:nvSpPr>
          <p:spPr>
            <a:xfrm>
              <a:off x="4330700" y="2438083"/>
              <a:ext cx="520700" cy="520700"/>
            </a:xfrm>
            <a:prstGeom prst="ellipse">
              <a:avLst/>
            </a:prstGeom>
            <a:noFill/>
            <a:ln cap="flat" cmpd="sng" w="12700">
              <a:solidFill>
                <a:srgbClr val="7C51A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69" name="Google Shape;2669;p16"/>
            <p:cNvSpPr txBox="1"/>
            <p:nvPr/>
          </p:nvSpPr>
          <p:spPr>
            <a:xfrm>
              <a:off x="4384090" y="2668590"/>
              <a:ext cx="413920" cy="2616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100" u="none" cap="none" strike="noStrike">
                  <a:solidFill>
                    <a:srgbClr val="7C51A1"/>
                  </a:solidFill>
                  <a:latin typeface="Open Sans"/>
                  <a:ea typeface="Open Sans"/>
                  <a:cs typeface="Open Sans"/>
                  <a:sym typeface="Open Sans"/>
                </a:rPr>
                <a:t>cm</a:t>
              </a:r>
              <a:endParaRPr b="0" i="0" sz="1100" u="none" cap="none" strike="noStrike">
                <a:solidFill>
                  <a:srgbClr val="7C51A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sp>
        <p:nvSpPr>
          <p:cNvPr id="2670" name="Google Shape;2670;p16"/>
          <p:cNvSpPr txBox="1"/>
          <p:nvPr/>
        </p:nvSpPr>
        <p:spPr>
          <a:xfrm>
            <a:off x="2558853" y="5422085"/>
            <a:ext cx="4026295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5F4C3B"/>
                </a:solidFill>
                <a:latin typeface="Arial"/>
                <a:ea typeface="Arial"/>
                <a:cs typeface="Arial"/>
                <a:sym typeface="Arial"/>
              </a:rPr>
              <a:t>Courtesy of  Dr. J. Lepselter, Alma Lasers Clinical Department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75" name="Shape 2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76" name="Google Shape;2676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63145" y="1317542"/>
            <a:ext cx="3761295" cy="376129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7" name="Google Shape;2677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0510" y="1317542"/>
            <a:ext cx="3761295" cy="3761295"/>
          </a:xfrm>
          <a:prstGeom prst="rect">
            <a:avLst/>
          </a:prstGeom>
          <a:noFill/>
          <a:ln>
            <a:noFill/>
          </a:ln>
        </p:spPr>
      </p:pic>
      <p:sp>
        <p:nvSpPr>
          <p:cNvPr id="2678" name="Google Shape;2678;p17"/>
          <p:cNvSpPr txBox="1"/>
          <p:nvPr/>
        </p:nvSpPr>
        <p:spPr>
          <a:xfrm>
            <a:off x="1030633" y="4343922"/>
            <a:ext cx="3172569" cy="50591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Before</a:t>
            </a:r>
            <a:endParaRPr/>
          </a:p>
        </p:txBody>
      </p:sp>
      <p:sp>
        <p:nvSpPr>
          <p:cNvPr id="2679" name="Google Shape;2679;p17"/>
          <p:cNvSpPr txBox="1"/>
          <p:nvPr/>
        </p:nvSpPr>
        <p:spPr>
          <a:xfrm>
            <a:off x="4987191" y="4356970"/>
            <a:ext cx="3154833" cy="47982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5F4C3B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After</a:t>
            </a:r>
            <a:r>
              <a:rPr b="1" i="0" lang="en-US" sz="16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</a:t>
            </a:r>
            <a:r>
              <a:rPr b="0" i="0" lang="en-US" sz="16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4</a:t>
            </a:r>
            <a:r>
              <a:rPr b="1" i="0" lang="en-US" sz="16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</a:t>
            </a:r>
            <a:r>
              <a:rPr b="0" i="0" lang="en-US" sz="16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treatments</a:t>
            </a:r>
            <a:endParaRPr b="0" i="0" sz="1600" u="none" cap="none" strike="noStrike">
              <a:solidFill>
                <a:srgbClr val="5F4C3B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680" name="Google Shape;2680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681" name="Google Shape;2681;p17"/>
          <p:cNvSpPr txBox="1"/>
          <p:nvPr/>
        </p:nvSpPr>
        <p:spPr>
          <a:xfrm>
            <a:off x="3328006" y="5431610"/>
            <a:ext cx="2487989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5F4C3B"/>
                </a:solidFill>
                <a:latin typeface="Arial"/>
                <a:ea typeface="Arial"/>
                <a:cs typeface="Arial"/>
                <a:sym typeface="Arial"/>
              </a:rPr>
              <a:t>Courtesy of  Dr. Rafael Nunes, Brasil</a:t>
            </a:r>
            <a:endParaRPr b="0" i="0" sz="1200" u="none" cap="none" strike="noStrike">
              <a:solidFill>
                <a:srgbClr val="5F4C3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682" name="Google Shape;2682;p17"/>
          <p:cNvGrpSpPr/>
          <p:nvPr/>
        </p:nvGrpSpPr>
        <p:grpSpPr>
          <a:xfrm>
            <a:off x="4311650" y="2851553"/>
            <a:ext cx="564203" cy="520700"/>
            <a:chOff x="4330700" y="2438083"/>
            <a:chExt cx="564203" cy="520700"/>
          </a:xfrm>
        </p:grpSpPr>
        <p:sp>
          <p:nvSpPr>
            <p:cNvPr id="2683" name="Google Shape;2683;p17"/>
            <p:cNvSpPr txBox="1"/>
            <p:nvPr/>
          </p:nvSpPr>
          <p:spPr>
            <a:xfrm>
              <a:off x="4354631" y="2447172"/>
              <a:ext cx="540272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800" u="none" cap="none" strike="noStrike">
                  <a:solidFill>
                    <a:srgbClr val="DC1C58"/>
                  </a:solidFill>
                  <a:latin typeface="Open Sans"/>
                  <a:ea typeface="Open Sans"/>
                  <a:cs typeface="Open Sans"/>
                  <a:sym typeface="Open Sans"/>
                </a:rPr>
                <a:t>-7</a:t>
              </a:r>
              <a:r>
                <a:rPr b="0" i="0" lang="en-US" sz="1200" u="none" cap="none" strike="noStrike">
                  <a:solidFill>
                    <a:srgbClr val="DC1C58"/>
                  </a:solidFill>
                  <a:latin typeface="Open Sans"/>
                  <a:ea typeface="Open Sans"/>
                  <a:cs typeface="Open Sans"/>
                  <a:sym typeface="Open Sans"/>
                </a:rPr>
                <a:t>.8</a:t>
              </a:r>
              <a:endParaRPr b="0" i="0" sz="1200" u="none" cap="none" strike="noStrike">
                <a:solidFill>
                  <a:srgbClr val="DC1C58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684" name="Google Shape;2684;p17"/>
            <p:cNvSpPr/>
            <p:nvPr/>
          </p:nvSpPr>
          <p:spPr>
            <a:xfrm>
              <a:off x="4330700" y="2438083"/>
              <a:ext cx="520700" cy="520700"/>
            </a:xfrm>
            <a:prstGeom prst="ellipse">
              <a:avLst/>
            </a:prstGeom>
            <a:noFill/>
            <a:ln cap="flat" cmpd="sng" w="12700">
              <a:solidFill>
                <a:srgbClr val="DC1C58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85" name="Google Shape;2685;p17"/>
            <p:cNvSpPr txBox="1"/>
            <p:nvPr/>
          </p:nvSpPr>
          <p:spPr>
            <a:xfrm>
              <a:off x="4384090" y="2668590"/>
              <a:ext cx="413920" cy="2616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100" u="none" cap="none" strike="noStrike">
                  <a:solidFill>
                    <a:srgbClr val="DC1C58"/>
                  </a:solidFill>
                  <a:latin typeface="Open Sans"/>
                  <a:ea typeface="Open Sans"/>
                  <a:cs typeface="Open Sans"/>
                  <a:sym typeface="Open Sans"/>
                </a:rPr>
                <a:t>cm</a:t>
              </a:r>
              <a:endParaRPr b="0" i="0" sz="1100" u="none" cap="none" strike="noStrike">
                <a:solidFill>
                  <a:srgbClr val="DC1C58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sp>
        <p:nvSpPr>
          <p:cNvPr id="2686" name="Google Shape;2686;p17"/>
          <p:cNvSpPr/>
          <p:nvPr/>
        </p:nvSpPr>
        <p:spPr>
          <a:xfrm>
            <a:off x="1201783" y="1664738"/>
            <a:ext cx="2812868" cy="2587573"/>
          </a:xfrm>
          <a:prstGeom prst="rect">
            <a:avLst/>
          </a:prstGeom>
          <a:gradFill>
            <a:gsLst>
              <a:gs pos="0">
                <a:srgbClr val="8D857D"/>
              </a:gs>
              <a:gs pos="100000">
                <a:srgbClr val="6B6657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87" name="Google Shape;2687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51840" y="1673449"/>
            <a:ext cx="1776017" cy="2571364"/>
          </a:xfrm>
          <a:prstGeom prst="rect">
            <a:avLst/>
          </a:prstGeom>
          <a:noFill/>
          <a:ln>
            <a:noFill/>
          </a:ln>
        </p:spPr>
      </p:pic>
      <p:sp>
        <p:nvSpPr>
          <p:cNvPr id="2688" name="Google Shape;2688;p17"/>
          <p:cNvSpPr/>
          <p:nvPr/>
        </p:nvSpPr>
        <p:spPr>
          <a:xfrm>
            <a:off x="5158173" y="1672238"/>
            <a:ext cx="2812868" cy="2580073"/>
          </a:xfrm>
          <a:prstGeom prst="rect">
            <a:avLst/>
          </a:prstGeom>
          <a:gradFill>
            <a:gsLst>
              <a:gs pos="0">
                <a:srgbClr val="8D857D"/>
              </a:gs>
              <a:gs pos="100000">
                <a:srgbClr val="6B6657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89" name="Google Shape;2689;p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776041" y="1673448"/>
            <a:ext cx="1745410" cy="2571363"/>
          </a:xfrm>
          <a:prstGeom prst="rect">
            <a:avLst/>
          </a:prstGeom>
          <a:noFill/>
          <a:ln>
            <a:noFill/>
          </a:ln>
        </p:spPr>
      </p:pic>
      <p:sp>
        <p:nvSpPr>
          <p:cNvPr id="2690" name="Google Shape;2690;p17"/>
          <p:cNvSpPr txBox="1"/>
          <p:nvPr>
            <p:ph type="ctrTitle"/>
          </p:nvPr>
        </p:nvSpPr>
        <p:spPr>
          <a:xfrm>
            <a:off x="478840" y="535994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Before &amp; After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95" name="Shape 2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96" name="Google Shape;2696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63145" y="1317542"/>
            <a:ext cx="3761295" cy="376129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7" name="Google Shape;2697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0510" y="1317542"/>
            <a:ext cx="3761295" cy="3761295"/>
          </a:xfrm>
          <a:prstGeom prst="rect">
            <a:avLst/>
          </a:prstGeom>
          <a:noFill/>
          <a:ln>
            <a:noFill/>
          </a:ln>
        </p:spPr>
      </p:pic>
      <p:sp>
        <p:nvSpPr>
          <p:cNvPr id="2698" name="Google Shape;2698;p18"/>
          <p:cNvSpPr txBox="1"/>
          <p:nvPr/>
        </p:nvSpPr>
        <p:spPr>
          <a:xfrm>
            <a:off x="1030633" y="4343922"/>
            <a:ext cx="3172569" cy="50591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Before</a:t>
            </a:r>
            <a:endParaRPr/>
          </a:p>
        </p:txBody>
      </p:sp>
      <p:sp>
        <p:nvSpPr>
          <p:cNvPr id="2699" name="Google Shape;2699;p18"/>
          <p:cNvSpPr txBox="1"/>
          <p:nvPr/>
        </p:nvSpPr>
        <p:spPr>
          <a:xfrm>
            <a:off x="4987191" y="4356970"/>
            <a:ext cx="3154833" cy="47982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5F4C3B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After</a:t>
            </a:r>
            <a:r>
              <a:rPr b="1" i="0" lang="en-US" sz="16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</a:t>
            </a:r>
            <a:r>
              <a:rPr b="0" i="0" lang="en-US" sz="16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4</a:t>
            </a:r>
            <a:r>
              <a:rPr b="1" i="0" lang="en-US" sz="16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</a:t>
            </a:r>
            <a:r>
              <a:rPr b="0" i="0" lang="en-US" sz="16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treatments</a:t>
            </a:r>
            <a:endParaRPr b="0" i="0" sz="1600" u="none" cap="none" strike="noStrike">
              <a:solidFill>
                <a:srgbClr val="5F4C3B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700" name="Google Shape;2700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grpSp>
        <p:nvGrpSpPr>
          <p:cNvPr id="2701" name="Google Shape;2701;p18"/>
          <p:cNvGrpSpPr/>
          <p:nvPr/>
        </p:nvGrpSpPr>
        <p:grpSpPr>
          <a:xfrm>
            <a:off x="4280455" y="2851553"/>
            <a:ext cx="551895" cy="520700"/>
            <a:chOff x="4299505" y="2438083"/>
            <a:chExt cx="551895" cy="520700"/>
          </a:xfrm>
        </p:grpSpPr>
        <p:sp>
          <p:nvSpPr>
            <p:cNvPr id="2702" name="Google Shape;2702;p18"/>
            <p:cNvSpPr txBox="1"/>
            <p:nvPr/>
          </p:nvSpPr>
          <p:spPr>
            <a:xfrm>
              <a:off x="4299505" y="2447172"/>
              <a:ext cx="540272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800" u="none" cap="none" strike="noStrike">
                  <a:solidFill>
                    <a:srgbClr val="DC1C58"/>
                  </a:solidFill>
                  <a:latin typeface="Open Sans"/>
                  <a:ea typeface="Open Sans"/>
                  <a:cs typeface="Open Sans"/>
                  <a:sym typeface="Open Sans"/>
                </a:rPr>
                <a:t>-4</a:t>
              </a:r>
              <a:endParaRPr b="0" i="0" sz="1200" u="none" cap="none" strike="noStrike">
                <a:solidFill>
                  <a:srgbClr val="DC1C58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703" name="Google Shape;2703;p18"/>
            <p:cNvSpPr/>
            <p:nvPr/>
          </p:nvSpPr>
          <p:spPr>
            <a:xfrm>
              <a:off x="4330700" y="2438083"/>
              <a:ext cx="520700" cy="520700"/>
            </a:xfrm>
            <a:prstGeom prst="ellipse">
              <a:avLst/>
            </a:prstGeom>
            <a:noFill/>
            <a:ln cap="flat" cmpd="sng" w="12700">
              <a:solidFill>
                <a:srgbClr val="DC1C58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04" name="Google Shape;2704;p18"/>
            <p:cNvSpPr txBox="1"/>
            <p:nvPr/>
          </p:nvSpPr>
          <p:spPr>
            <a:xfrm>
              <a:off x="4384090" y="2668590"/>
              <a:ext cx="413920" cy="2616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100" u="none" cap="none" strike="noStrike">
                  <a:solidFill>
                    <a:srgbClr val="DC1C58"/>
                  </a:solidFill>
                  <a:latin typeface="Open Sans"/>
                  <a:ea typeface="Open Sans"/>
                  <a:cs typeface="Open Sans"/>
                  <a:sym typeface="Open Sans"/>
                </a:rPr>
                <a:t>cm</a:t>
              </a:r>
              <a:endParaRPr b="0" i="0" sz="1100" u="none" cap="none" strike="noStrike">
                <a:solidFill>
                  <a:srgbClr val="DC1C58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pic>
        <p:nvPicPr>
          <p:cNvPr descr="DSCN0014.JPG" id="2705" name="Google Shape;2705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99319" y="1659702"/>
            <a:ext cx="2809944" cy="260749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SCN0061.JPG" id="2706" name="Google Shape;2706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143446" y="1659702"/>
            <a:ext cx="2833522" cy="2607497"/>
          </a:xfrm>
          <a:prstGeom prst="rect">
            <a:avLst/>
          </a:prstGeom>
          <a:noFill/>
          <a:ln>
            <a:noFill/>
          </a:ln>
        </p:spPr>
      </p:pic>
      <p:sp>
        <p:nvSpPr>
          <p:cNvPr id="2707" name="Google Shape;2707;p18"/>
          <p:cNvSpPr txBox="1"/>
          <p:nvPr>
            <p:ph type="ctrTitle"/>
          </p:nvPr>
        </p:nvSpPr>
        <p:spPr>
          <a:xfrm>
            <a:off x="425450" y="526651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Before &amp; After</a:t>
            </a:r>
            <a:endParaRPr/>
          </a:p>
        </p:txBody>
      </p:sp>
      <p:sp>
        <p:nvSpPr>
          <p:cNvPr id="2708" name="Google Shape;2708;p18"/>
          <p:cNvSpPr txBox="1"/>
          <p:nvPr/>
        </p:nvSpPr>
        <p:spPr>
          <a:xfrm>
            <a:off x="2558854" y="5422085"/>
            <a:ext cx="4026295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5F4C3B"/>
                </a:solidFill>
                <a:latin typeface="Arial"/>
                <a:ea typeface="Arial"/>
                <a:cs typeface="Arial"/>
                <a:sym typeface="Arial"/>
              </a:rPr>
              <a:t>Courtesy of  Dr. J. Lepselter, Alma Lasers Clinical Department</a:t>
            </a:r>
            <a:endParaRPr b="0" i="0" sz="1200" u="none" cap="none" strike="noStrike">
              <a:solidFill>
                <a:srgbClr val="5F4C3B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13" name="Shape 2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14" name="Google Shape;2714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63145" y="1317542"/>
            <a:ext cx="3761295" cy="376129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5" name="Google Shape;2715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0510" y="1317542"/>
            <a:ext cx="3761295" cy="3761295"/>
          </a:xfrm>
          <a:prstGeom prst="rect">
            <a:avLst/>
          </a:prstGeom>
          <a:noFill/>
          <a:ln>
            <a:noFill/>
          </a:ln>
        </p:spPr>
      </p:pic>
      <p:sp>
        <p:nvSpPr>
          <p:cNvPr id="2716" name="Google Shape;2716;p19"/>
          <p:cNvSpPr txBox="1"/>
          <p:nvPr/>
        </p:nvSpPr>
        <p:spPr>
          <a:xfrm>
            <a:off x="1030633" y="4343922"/>
            <a:ext cx="3172569" cy="50591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Before</a:t>
            </a:r>
            <a:endParaRPr/>
          </a:p>
        </p:txBody>
      </p:sp>
      <p:sp>
        <p:nvSpPr>
          <p:cNvPr id="2717" name="Google Shape;2717;p19"/>
          <p:cNvSpPr txBox="1"/>
          <p:nvPr/>
        </p:nvSpPr>
        <p:spPr>
          <a:xfrm>
            <a:off x="4987191" y="4356970"/>
            <a:ext cx="3154833" cy="47982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5F4C3B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After</a:t>
            </a:r>
            <a:r>
              <a:rPr b="1" i="0" lang="en-US" sz="16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</a:t>
            </a:r>
            <a:r>
              <a:rPr b="0" i="0" lang="en-US" sz="16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5</a:t>
            </a:r>
            <a:r>
              <a:rPr b="1" i="0" lang="en-US" sz="16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</a:t>
            </a:r>
            <a:r>
              <a:rPr b="0" i="0" lang="en-US" sz="16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treatments</a:t>
            </a:r>
            <a:endParaRPr b="0" i="0" sz="1600" u="none" cap="none" strike="noStrike">
              <a:solidFill>
                <a:srgbClr val="5F4C3B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718" name="Google Shape;2718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grpSp>
        <p:nvGrpSpPr>
          <p:cNvPr id="2719" name="Google Shape;2719;p19"/>
          <p:cNvGrpSpPr/>
          <p:nvPr/>
        </p:nvGrpSpPr>
        <p:grpSpPr>
          <a:xfrm>
            <a:off x="4236910" y="2851553"/>
            <a:ext cx="689318" cy="520700"/>
            <a:chOff x="4255960" y="2438083"/>
            <a:chExt cx="689318" cy="520700"/>
          </a:xfrm>
        </p:grpSpPr>
        <p:sp>
          <p:nvSpPr>
            <p:cNvPr id="2720" name="Google Shape;2720;p19"/>
            <p:cNvSpPr txBox="1"/>
            <p:nvPr/>
          </p:nvSpPr>
          <p:spPr>
            <a:xfrm>
              <a:off x="4255960" y="2447172"/>
              <a:ext cx="689318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800" u="none" cap="none" strike="noStrike">
                  <a:solidFill>
                    <a:srgbClr val="DC1C58"/>
                  </a:solidFill>
                  <a:latin typeface="Open Sans"/>
                  <a:ea typeface="Open Sans"/>
                  <a:cs typeface="Open Sans"/>
                  <a:sym typeface="Open Sans"/>
                </a:rPr>
                <a:t>-1</a:t>
              </a:r>
              <a:r>
                <a:rPr b="0" i="0" lang="en-US" sz="1200" u="none" cap="none" strike="noStrike">
                  <a:solidFill>
                    <a:srgbClr val="DC1C58"/>
                  </a:solidFill>
                  <a:latin typeface="Open Sans"/>
                  <a:ea typeface="Open Sans"/>
                  <a:cs typeface="Open Sans"/>
                  <a:sym typeface="Open Sans"/>
                </a:rPr>
                <a:t>.5</a:t>
              </a:r>
              <a:endParaRPr b="0" i="0" sz="1200" u="none" cap="none" strike="noStrike">
                <a:solidFill>
                  <a:srgbClr val="DC1C58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721" name="Google Shape;2721;p19"/>
            <p:cNvSpPr/>
            <p:nvPr/>
          </p:nvSpPr>
          <p:spPr>
            <a:xfrm>
              <a:off x="4330700" y="2438083"/>
              <a:ext cx="520700" cy="520700"/>
            </a:xfrm>
            <a:prstGeom prst="ellipse">
              <a:avLst/>
            </a:prstGeom>
            <a:noFill/>
            <a:ln cap="flat" cmpd="sng" w="12700">
              <a:solidFill>
                <a:srgbClr val="DC1C58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22" name="Google Shape;2722;p19"/>
            <p:cNvSpPr txBox="1"/>
            <p:nvPr/>
          </p:nvSpPr>
          <p:spPr>
            <a:xfrm>
              <a:off x="4384090" y="2668590"/>
              <a:ext cx="413920" cy="2616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100" u="none" cap="none" strike="noStrike">
                  <a:solidFill>
                    <a:srgbClr val="DC1C58"/>
                  </a:solidFill>
                  <a:latin typeface="Open Sans"/>
                  <a:ea typeface="Open Sans"/>
                  <a:cs typeface="Open Sans"/>
                  <a:sym typeface="Open Sans"/>
                </a:rPr>
                <a:t>cm</a:t>
              </a:r>
              <a:endParaRPr b="0" i="0" sz="1100" u="none" cap="none" strike="noStrike">
                <a:solidFill>
                  <a:srgbClr val="DC1C58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pic>
        <p:nvPicPr>
          <p:cNvPr descr="DSCN8219.JPG" id="2723" name="Google Shape;2723;p19"/>
          <p:cNvPicPr preferRelativeResize="0"/>
          <p:nvPr/>
        </p:nvPicPr>
        <p:blipFill rotWithShape="1">
          <a:blip r:embed="rId4">
            <a:alphaModFix/>
          </a:blip>
          <a:srcRect b="0" l="0" r="-79" t="0"/>
          <a:stretch/>
        </p:blipFill>
        <p:spPr>
          <a:xfrm>
            <a:off x="1187777" y="1654629"/>
            <a:ext cx="2809015" cy="260386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SCN8214.JPG" id="2724" name="Google Shape;2724;p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127567" y="1654629"/>
            <a:ext cx="2845463" cy="2603861"/>
          </a:xfrm>
          <a:prstGeom prst="rect">
            <a:avLst/>
          </a:prstGeom>
          <a:noFill/>
          <a:ln>
            <a:noFill/>
          </a:ln>
        </p:spPr>
      </p:pic>
      <p:sp>
        <p:nvSpPr>
          <p:cNvPr id="2725" name="Google Shape;2725;p19"/>
          <p:cNvSpPr txBox="1"/>
          <p:nvPr>
            <p:ph type="ctrTitle"/>
          </p:nvPr>
        </p:nvSpPr>
        <p:spPr>
          <a:xfrm>
            <a:off x="478840" y="561149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Before &amp; After</a:t>
            </a:r>
            <a:endParaRPr/>
          </a:p>
        </p:txBody>
      </p:sp>
      <p:sp>
        <p:nvSpPr>
          <p:cNvPr id="2726" name="Google Shape;2726;p19"/>
          <p:cNvSpPr txBox="1"/>
          <p:nvPr/>
        </p:nvSpPr>
        <p:spPr>
          <a:xfrm>
            <a:off x="2574883" y="5422085"/>
            <a:ext cx="3994235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5F4C3B"/>
                </a:solidFill>
                <a:latin typeface="Arial"/>
                <a:ea typeface="Arial"/>
                <a:cs typeface="Arial"/>
                <a:sym typeface="Arial"/>
              </a:rPr>
              <a:t>Courtesy of Dr. J. Lepselter, Alma Lasers Clinical Department</a:t>
            </a:r>
            <a:endParaRPr b="0" i="0" sz="1200" u="none" cap="none" strike="noStrike">
              <a:solidFill>
                <a:srgbClr val="5F4C3B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31" name="Shape 2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32" name="Google Shape;2732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63145" y="1317542"/>
            <a:ext cx="3761295" cy="376129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3" name="Google Shape;2733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0510" y="1317542"/>
            <a:ext cx="3761295" cy="3761295"/>
          </a:xfrm>
          <a:prstGeom prst="rect">
            <a:avLst/>
          </a:prstGeom>
          <a:noFill/>
          <a:ln>
            <a:noFill/>
          </a:ln>
        </p:spPr>
      </p:pic>
      <p:sp>
        <p:nvSpPr>
          <p:cNvPr id="2734" name="Google Shape;2734;p20"/>
          <p:cNvSpPr txBox="1"/>
          <p:nvPr/>
        </p:nvSpPr>
        <p:spPr>
          <a:xfrm>
            <a:off x="1030633" y="4343922"/>
            <a:ext cx="3172569" cy="50591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Before</a:t>
            </a:r>
            <a:endParaRPr/>
          </a:p>
        </p:txBody>
      </p:sp>
      <p:sp>
        <p:nvSpPr>
          <p:cNvPr id="2735" name="Google Shape;2735;p20"/>
          <p:cNvSpPr txBox="1"/>
          <p:nvPr/>
        </p:nvSpPr>
        <p:spPr>
          <a:xfrm>
            <a:off x="4987191" y="4356970"/>
            <a:ext cx="3154833" cy="47982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5F4C3B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Post 4th Tx</a:t>
            </a:r>
            <a:endParaRPr b="0" i="0" sz="1600" u="none" cap="none" strike="noStrike">
              <a:solidFill>
                <a:srgbClr val="5F4C3B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736" name="Google Shape;2736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737" name="Google Shape;2737;p20"/>
          <p:cNvSpPr txBox="1"/>
          <p:nvPr>
            <p:ph type="ctrTitle"/>
          </p:nvPr>
        </p:nvSpPr>
        <p:spPr>
          <a:xfrm>
            <a:off x="478840" y="561149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Before &amp; After</a:t>
            </a:r>
            <a:endParaRPr/>
          </a:p>
        </p:txBody>
      </p:sp>
      <p:sp>
        <p:nvSpPr>
          <p:cNvPr id="2738" name="Google Shape;2738;p20"/>
          <p:cNvSpPr txBox="1"/>
          <p:nvPr/>
        </p:nvSpPr>
        <p:spPr>
          <a:xfrm>
            <a:off x="3706219" y="5422085"/>
            <a:ext cx="1731563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5F4C3B"/>
                </a:solidFill>
                <a:latin typeface="Arial"/>
                <a:ea typeface="Arial"/>
                <a:cs typeface="Arial"/>
                <a:sym typeface="Arial"/>
              </a:rPr>
              <a:t>Courtesy of Dr. Ottini, Argentina</a:t>
            </a:r>
            <a:endParaRPr/>
          </a:p>
        </p:txBody>
      </p:sp>
      <p:pic>
        <p:nvPicPr>
          <p:cNvPr descr="rosetrilogia" id="2739" name="Google Shape;2739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08312" y="1920796"/>
            <a:ext cx="2809657" cy="203202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osetrilogia" id="2740" name="Google Shape;2740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135226" y="1927373"/>
            <a:ext cx="2817131" cy="20320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45" name="Shape 2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6" name="Google Shape;2746;p21"/>
          <p:cNvSpPr txBox="1"/>
          <p:nvPr>
            <p:ph type="ctrTitle"/>
          </p:nvPr>
        </p:nvSpPr>
        <p:spPr>
          <a:xfrm>
            <a:off x="457200" y="462785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Antes &amp; Después</a:t>
            </a:r>
            <a:endParaRPr/>
          </a:p>
        </p:txBody>
      </p:sp>
      <p:sp>
        <p:nvSpPr>
          <p:cNvPr id="2747" name="Google Shape;2747;p21"/>
          <p:cNvSpPr txBox="1"/>
          <p:nvPr/>
        </p:nvSpPr>
        <p:spPr>
          <a:xfrm>
            <a:off x="558167" y="5879709"/>
            <a:ext cx="2928430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5F4C3B"/>
                </a:solidFill>
                <a:latin typeface="Arial"/>
                <a:ea typeface="Arial"/>
                <a:cs typeface="Arial"/>
                <a:sym typeface="Arial"/>
              </a:rPr>
              <a:t>Cortesía de Alma Lasers Clinical Department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b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1200" u="none" cap="none" strike="noStrike">
              <a:solidFill>
                <a:srgbClr val="5F4C3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48" name="Google Shape;2748;p21"/>
          <p:cNvSpPr txBox="1"/>
          <p:nvPr/>
        </p:nvSpPr>
        <p:spPr>
          <a:xfrm>
            <a:off x="1155513" y="4471303"/>
            <a:ext cx="3172569" cy="50591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Antes</a:t>
            </a:r>
            <a:endParaRPr/>
          </a:p>
        </p:txBody>
      </p:sp>
      <p:sp>
        <p:nvSpPr>
          <p:cNvPr id="2749" name="Google Shape;2749;p21"/>
          <p:cNvSpPr txBox="1"/>
          <p:nvPr/>
        </p:nvSpPr>
        <p:spPr>
          <a:xfrm>
            <a:off x="4492844" y="4484351"/>
            <a:ext cx="3154833" cy="47982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5F4C3B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Después de 4 sesiones</a:t>
            </a:r>
            <a:endParaRPr b="1" i="0" sz="1600" u="none" cap="none" strike="noStrike">
              <a:solidFill>
                <a:srgbClr val="5F4C3B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pic>
        <p:nvPicPr>
          <p:cNvPr id="2750" name="Google Shape;2750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45474" y="1822283"/>
            <a:ext cx="2455368" cy="2424294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BBAE9D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  <p:pic>
        <p:nvPicPr>
          <p:cNvPr id="2751" name="Google Shape;2751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47290" y="1841058"/>
            <a:ext cx="2589013" cy="2413165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BBAE9D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  <p:grpSp>
        <p:nvGrpSpPr>
          <p:cNvPr id="2752" name="Google Shape;2752;p21"/>
          <p:cNvGrpSpPr/>
          <p:nvPr/>
        </p:nvGrpSpPr>
        <p:grpSpPr>
          <a:xfrm>
            <a:off x="5008028" y="4831595"/>
            <a:ext cx="2110971" cy="1049867"/>
            <a:chOff x="4864335" y="4831595"/>
            <a:chExt cx="2110971" cy="1049867"/>
          </a:xfrm>
        </p:grpSpPr>
        <p:sp>
          <p:nvSpPr>
            <p:cNvPr id="2753" name="Google Shape;2753;p21"/>
            <p:cNvSpPr/>
            <p:nvPr/>
          </p:nvSpPr>
          <p:spPr>
            <a:xfrm>
              <a:off x="6356226" y="5017281"/>
              <a:ext cx="619080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800" u="none" cap="none" strike="noStrike">
                  <a:solidFill>
                    <a:srgbClr val="5F4C3B"/>
                  </a:solidFill>
                  <a:latin typeface="Open Sans Light"/>
                  <a:ea typeface="Open Sans Light"/>
                  <a:cs typeface="Open Sans Light"/>
                  <a:sym typeface="Open Sans Light"/>
                </a:rPr>
                <a:t>4</a:t>
              </a:r>
              <a:r>
                <a:rPr b="1" i="0" lang="en-US" sz="1600" u="none" cap="none" strike="noStrike">
                  <a:solidFill>
                    <a:srgbClr val="5F4C3B"/>
                  </a:solidFill>
                  <a:latin typeface="Open Sans Light"/>
                  <a:ea typeface="Open Sans Light"/>
                  <a:cs typeface="Open Sans Light"/>
                  <a:sym typeface="Open Sans Light"/>
                </a:rPr>
                <a:t> cm</a:t>
              </a:r>
              <a:endParaRPr/>
            </a:p>
          </p:txBody>
        </p:sp>
        <p:pic>
          <p:nvPicPr>
            <p:cNvPr id="2754" name="Google Shape;2754;p21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5209392" y="4831595"/>
              <a:ext cx="787400" cy="1049867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2755" name="Google Shape;2755;p21"/>
            <p:cNvCxnSpPr/>
            <p:nvPr/>
          </p:nvCxnSpPr>
          <p:spPr>
            <a:xfrm>
              <a:off x="4864335" y="5224732"/>
              <a:ext cx="345057" cy="0"/>
            </a:xfrm>
            <a:prstGeom prst="straightConnector1">
              <a:avLst/>
            </a:prstGeom>
            <a:noFill/>
            <a:ln cap="flat" cmpd="sng" w="19050">
              <a:solidFill>
                <a:srgbClr val="494429"/>
              </a:solidFill>
              <a:prstDash val="solid"/>
              <a:round/>
              <a:headEnd len="sm" w="sm" type="none"/>
              <a:tailEnd len="med" w="med" type="triangle"/>
            </a:ln>
          </p:spPr>
        </p:cxnSp>
        <p:cxnSp>
          <p:nvCxnSpPr>
            <p:cNvPr id="2756" name="Google Shape;2756;p21"/>
            <p:cNvCxnSpPr/>
            <p:nvPr/>
          </p:nvCxnSpPr>
          <p:spPr>
            <a:xfrm rot="10800000">
              <a:off x="5964270" y="5224732"/>
              <a:ext cx="341639" cy="0"/>
            </a:xfrm>
            <a:prstGeom prst="straightConnector1">
              <a:avLst/>
            </a:prstGeom>
            <a:noFill/>
            <a:ln cap="flat" cmpd="sng" w="19050">
              <a:solidFill>
                <a:srgbClr val="494429"/>
              </a:solidFill>
              <a:prstDash val="solid"/>
              <a:round/>
              <a:headEnd len="sm" w="sm" type="none"/>
              <a:tailEnd len="med" w="med" type="triangle"/>
            </a:ln>
          </p:spPr>
        </p:cxnSp>
      </p:grpSp>
      <p:sp>
        <p:nvSpPr>
          <p:cNvPr id="2757" name="Google Shape;2757;p21"/>
          <p:cNvSpPr txBox="1"/>
          <p:nvPr>
            <p:ph idx="12" type="sldNum"/>
          </p:nvPr>
        </p:nvSpPr>
        <p:spPr>
          <a:xfrm>
            <a:off x="6553200" y="6433984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758" name="Google Shape;2758;p21"/>
          <p:cNvSpPr/>
          <p:nvPr/>
        </p:nvSpPr>
        <p:spPr>
          <a:xfrm>
            <a:off x="3378133" y="5448319"/>
            <a:ext cx="4572000" cy="14096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Parámetros:</a:t>
            </a:r>
            <a:endParaRPr/>
          </a:p>
          <a:p>
            <a:pPr indent="0" lvl="1" marL="45720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UltraSpeed: </a:t>
            </a:r>
            <a:endParaRPr/>
          </a:p>
          <a:p>
            <a:pPr indent="0" lvl="1" marL="45720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Tiempo: 20min</a:t>
            </a:r>
            <a:endParaRPr/>
          </a:p>
          <a:p>
            <a:pPr indent="0" lvl="1" marL="45720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Accentuate:</a:t>
            </a:r>
            <a:endParaRPr/>
          </a:p>
          <a:p>
            <a:pPr indent="0" lvl="1" marL="45720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40 min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62" name="Shape 2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3" name="Google Shape;2763;p22"/>
          <p:cNvSpPr txBox="1"/>
          <p:nvPr>
            <p:ph type="ctrTitle"/>
          </p:nvPr>
        </p:nvSpPr>
        <p:spPr>
          <a:xfrm>
            <a:off x="457200" y="462785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Antes &amp; Después</a:t>
            </a:r>
            <a:endParaRPr/>
          </a:p>
        </p:txBody>
      </p:sp>
      <p:sp>
        <p:nvSpPr>
          <p:cNvPr id="2764" name="Google Shape;2764;p22"/>
          <p:cNvSpPr txBox="1"/>
          <p:nvPr/>
        </p:nvSpPr>
        <p:spPr>
          <a:xfrm>
            <a:off x="547247" y="5881462"/>
            <a:ext cx="294125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5F4C3B"/>
                </a:solidFill>
                <a:latin typeface="Arial"/>
                <a:ea typeface="Arial"/>
                <a:cs typeface="Arial"/>
                <a:sym typeface="Arial"/>
              </a:rPr>
              <a:t>Cortesía de Alma Lasers Clinical Department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b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1200" u="none" cap="none" strike="noStrike">
              <a:solidFill>
                <a:srgbClr val="5F4C3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5" name="Google Shape;2765;p22"/>
          <p:cNvSpPr txBox="1"/>
          <p:nvPr/>
        </p:nvSpPr>
        <p:spPr>
          <a:xfrm>
            <a:off x="1086212" y="4540076"/>
            <a:ext cx="3172569" cy="50591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Antes</a:t>
            </a:r>
            <a:endParaRPr/>
          </a:p>
        </p:txBody>
      </p:sp>
      <p:sp>
        <p:nvSpPr>
          <p:cNvPr id="2766" name="Google Shape;2766;p22"/>
          <p:cNvSpPr txBox="1"/>
          <p:nvPr/>
        </p:nvSpPr>
        <p:spPr>
          <a:xfrm>
            <a:off x="4458712" y="4578091"/>
            <a:ext cx="3154833" cy="47982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5F4C3B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Después de 4 sesiones</a:t>
            </a:r>
            <a:endParaRPr b="1" i="0" sz="1600" u="none" cap="none" strike="noStrike">
              <a:solidFill>
                <a:srgbClr val="5F4C3B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pic>
        <p:nvPicPr>
          <p:cNvPr id="2767" name="Google Shape;2767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5400000">
            <a:off x="1397428" y="2057305"/>
            <a:ext cx="2608784" cy="2165094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BBAE9D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  <p:pic>
        <p:nvPicPr>
          <p:cNvPr id="2768" name="Google Shape;2768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5400000">
            <a:off x="4643960" y="2031620"/>
            <a:ext cx="2608784" cy="2315168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BBAE9D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  <p:grpSp>
        <p:nvGrpSpPr>
          <p:cNvPr id="2769" name="Google Shape;2769;p22"/>
          <p:cNvGrpSpPr/>
          <p:nvPr/>
        </p:nvGrpSpPr>
        <p:grpSpPr>
          <a:xfrm>
            <a:off x="4994965" y="4831595"/>
            <a:ext cx="2110971" cy="1049867"/>
            <a:chOff x="4864335" y="4831595"/>
            <a:chExt cx="2110971" cy="1049867"/>
          </a:xfrm>
        </p:grpSpPr>
        <p:sp>
          <p:nvSpPr>
            <p:cNvPr id="2770" name="Google Shape;2770;p22"/>
            <p:cNvSpPr/>
            <p:nvPr/>
          </p:nvSpPr>
          <p:spPr>
            <a:xfrm>
              <a:off x="6356226" y="5017281"/>
              <a:ext cx="619080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800" u="none" cap="none" strike="noStrike">
                  <a:solidFill>
                    <a:srgbClr val="5F4C3B"/>
                  </a:solidFill>
                  <a:latin typeface="Open Sans Light"/>
                  <a:ea typeface="Open Sans Light"/>
                  <a:cs typeface="Open Sans Light"/>
                  <a:sym typeface="Open Sans Light"/>
                </a:rPr>
                <a:t>5</a:t>
              </a:r>
              <a:r>
                <a:rPr b="1" i="0" lang="en-US" sz="1600" u="none" cap="none" strike="noStrike">
                  <a:solidFill>
                    <a:srgbClr val="5F4C3B"/>
                  </a:solidFill>
                  <a:latin typeface="Open Sans Light"/>
                  <a:ea typeface="Open Sans Light"/>
                  <a:cs typeface="Open Sans Light"/>
                  <a:sym typeface="Open Sans Light"/>
                </a:rPr>
                <a:t> cm</a:t>
              </a:r>
              <a:endParaRPr/>
            </a:p>
          </p:txBody>
        </p:sp>
        <p:pic>
          <p:nvPicPr>
            <p:cNvPr id="2771" name="Google Shape;2771;p22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5209392" y="4831595"/>
              <a:ext cx="787400" cy="1049867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2772" name="Google Shape;2772;p22"/>
            <p:cNvCxnSpPr/>
            <p:nvPr/>
          </p:nvCxnSpPr>
          <p:spPr>
            <a:xfrm>
              <a:off x="4864335" y="5224732"/>
              <a:ext cx="345057" cy="0"/>
            </a:xfrm>
            <a:prstGeom prst="straightConnector1">
              <a:avLst/>
            </a:prstGeom>
            <a:noFill/>
            <a:ln cap="flat" cmpd="sng" w="19050">
              <a:solidFill>
                <a:srgbClr val="494429"/>
              </a:solidFill>
              <a:prstDash val="solid"/>
              <a:round/>
              <a:headEnd len="sm" w="sm" type="none"/>
              <a:tailEnd len="med" w="med" type="triangle"/>
            </a:ln>
          </p:spPr>
        </p:cxnSp>
        <p:cxnSp>
          <p:nvCxnSpPr>
            <p:cNvPr id="2773" name="Google Shape;2773;p22"/>
            <p:cNvCxnSpPr/>
            <p:nvPr/>
          </p:nvCxnSpPr>
          <p:spPr>
            <a:xfrm rot="10800000">
              <a:off x="5964270" y="5224732"/>
              <a:ext cx="341639" cy="0"/>
            </a:xfrm>
            <a:prstGeom prst="straightConnector1">
              <a:avLst/>
            </a:prstGeom>
            <a:noFill/>
            <a:ln cap="flat" cmpd="sng" w="19050">
              <a:solidFill>
                <a:srgbClr val="494429"/>
              </a:solidFill>
              <a:prstDash val="solid"/>
              <a:round/>
              <a:headEnd len="sm" w="sm" type="none"/>
              <a:tailEnd len="med" w="med" type="triangle"/>
            </a:ln>
          </p:spPr>
        </p:cxnSp>
      </p:grpSp>
      <p:sp>
        <p:nvSpPr>
          <p:cNvPr id="2774" name="Google Shape;2774;p22"/>
          <p:cNvSpPr txBox="1"/>
          <p:nvPr>
            <p:ph idx="12" type="sldNum"/>
          </p:nvPr>
        </p:nvSpPr>
        <p:spPr>
          <a:xfrm>
            <a:off x="6553200" y="6433984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775" name="Google Shape;2775;p22"/>
          <p:cNvSpPr/>
          <p:nvPr/>
        </p:nvSpPr>
        <p:spPr>
          <a:xfrm>
            <a:off x="3378133" y="5448319"/>
            <a:ext cx="2118061" cy="13903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Parámetros:</a:t>
            </a:r>
            <a:endParaRPr/>
          </a:p>
          <a:p>
            <a:pPr indent="0" lvl="1" marL="45720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UltraSpeed: </a:t>
            </a:r>
            <a:endParaRPr/>
          </a:p>
          <a:p>
            <a:pPr indent="0" lvl="1" marL="45720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Tiempo: 20min</a:t>
            </a:r>
            <a:endParaRPr/>
          </a:p>
          <a:p>
            <a:pPr indent="0" lvl="1" marL="45720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Accentuate:</a:t>
            </a:r>
            <a:endParaRPr/>
          </a:p>
          <a:p>
            <a:pPr indent="0" lvl="1" marL="45720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40 min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79" name="Shape 27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0" name="Google Shape;2780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781" name="Google Shape;2781;p23"/>
          <p:cNvSpPr txBox="1"/>
          <p:nvPr/>
        </p:nvSpPr>
        <p:spPr>
          <a:xfrm>
            <a:off x="4264209" y="827154"/>
            <a:ext cx="4014817" cy="5845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rgbClr val="93765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INDICACIONES</a:t>
            </a:r>
            <a:endParaRPr b="1" i="0" sz="3200" u="none" cap="none" strike="noStrike">
              <a:solidFill>
                <a:srgbClr val="93765B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pic>
        <p:nvPicPr>
          <p:cNvPr id="2782" name="Google Shape;2782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008" y="6356350"/>
            <a:ext cx="444738" cy="365125"/>
          </a:xfrm>
          <a:prstGeom prst="rect">
            <a:avLst/>
          </a:prstGeom>
          <a:noFill/>
          <a:ln>
            <a:noFill/>
          </a:ln>
        </p:spPr>
      </p:pic>
      <p:sp>
        <p:nvSpPr>
          <p:cNvPr id="2783" name="Google Shape;2783;p23"/>
          <p:cNvSpPr txBox="1"/>
          <p:nvPr/>
        </p:nvSpPr>
        <p:spPr>
          <a:xfrm>
            <a:off x="4900116" y="1478788"/>
            <a:ext cx="4854745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5F4C3B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Remodelación Facial</a:t>
            </a:r>
            <a:endParaRPr b="1" i="0" sz="1800" u="none" cap="none" strike="noStrike">
              <a:solidFill>
                <a:srgbClr val="5F4C3B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pic>
        <p:nvPicPr>
          <p:cNvPr id="2784" name="Google Shape;2784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401642" y="1696161"/>
            <a:ext cx="334538" cy="3345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2788" name="Shape 2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9" name="Google Shape;2789;p24"/>
          <p:cNvSpPr txBox="1"/>
          <p:nvPr/>
        </p:nvSpPr>
        <p:spPr>
          <a:xfrm>
            <a:off x="0" y="0"/>
            <a:ext cx="8208963" cy="327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03200" lvl="0" marL="9144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Twentieth Century"/>
              <a:buChar char=" "/>
            </a:pPr>
            <a:r>
              <a:rPr b="0" i="0" lang="en-US" sz="3200" u="none" cap="none" strike="noStrike">
                <a:solidFill>
                  <a:srgbClr val="514A77"/>
                </a:solidFill>
                <a:latin typeface="Calibri"/>
                <a:ea typeface="Calibri"/>
                <a:cs typeface="Calibri"/>
                <a:sym typeface="Calibri"/>
              </a:rPr>
              <a:t>Resultados Antes &amp; Después</a:t>
            </a:r>
            <a:endParaRPr b="0" i="0" sz="3200" u="none" cap="none" strike="noStrike">
              <a:solidFill>
                <a:srgbClr val="514A7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90" name="Google Shape;2790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19323" y="965036"/>
            <a:ext cx="5121114" cy="5121114"/>
          </a:xfrm>
          <a:prstGeom prst="rect">
            <a:avLst/>
          </a:prstGeom>
          <a:noFill/>
          <a:ln>
            <a:noFill/>
          </a:ln>
        </p:spPr>
      </p:pic>
      <p:sp>
        <p:nvSpPr>
          <p:cNvPr id="2791" name="Google Shape;2791;p24"/>
          <p:cNvSpPr/>
          <p:nvPr/>
        </p:nvSpPr>
        <p:spPr>
          <a:xfrm>
            <a:off x="6714574" y="6538912"/>
            <a:ext cx="2013693" cy="2154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00" u="none" cap="none" strike="noStrike">
                <a:solidFill>
                  <a:srgbClr val="352D57"/>
                </a:solidFill>
                <a:latin typeface="Open Sans"/>
                <a:ea typeface="Open Sans"/>
                <a:cs typeface="Open Sans"/>
                <a:sym typeface="Open Sans"/>
              </a:rPr>
              <a:t>‪© 2018 Alma Lasers, Ltd. All rights reserved‬</a:t>
            </a:r>
            <a:endParaRPr/>
          </a:p>
        </p:txBody>
      </p:sp>
      <p:sp>
        <p:nvSpPr>
          <p:cNvPr id="2792" name="Google Shape;2792;p24"/>
          <p:cNvSpPr/>
          <p:nvPr/>
        </p:nvSpPr>
        <p:spPr>
          <a:xfrm>
            <a:off x="7194504" y="6356350"/>
            <a:ext cx="1172117" cy="2154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00" u="none" cap="none" strike="noStrike">
                <a:solidFill>
                  <a:srgbClr val="372F5B"/>
                </a:solidFill>
                <a:latin typeface="Open Sans"/>
                <a:ea typeface="Open Sans"/>
                <a:cs typeface="Open Sans"/>
                <a:sym typeface="Open Sans"/>
              </a:rPr>
              <a:t>FRTM14121702 Rev. 02</a:t>
            </a:r>
            <a:endParaRPr sz="800">
              <a:solidFill>
                <a:srgbClr val="372F5B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2796" name="Shape 27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7" name="Google Shape;2797;p25"/>
          <p:cNvSpPr txBox="1"/>
          <p:nvPr/>
        </p:nvSpPr>
        <p:spPr>
          <a:xfrm>
            <a:off x="-534422" y="1501846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27000" lvl="0" marL="9144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Twentieth Century"/>
              <a:buChar char=" "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Antes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8" name="Google Shape;2798;p25"/>
          <p:cNvSpPr txBox="1"/>
          <p:nvPr/>
        </p:nvSpPr>
        <p:spPr>
          <a:xfrm>
            <a:off x="5857490" y="1181965"/>
            <a:ext cx="3194814" cy="639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27000" lvl="0" marL="9144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Twentieth Century"/>
              <a:buChar char=" "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Sexta semana después de la primera sesión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9" name="Google Shape;2799;p25"/>
          <p:cNvSpPr txBox="1"/>
          <p:nvPr/>
        </p:nvSpPr>
        <p:spPr>
          <a:xfrm>
            <a:off x="0" y="0"/>
            <a:ext cx="8208963" cy="327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03200" lvl="0" marL="9144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Twentieth Century"/>
              <a:buChar char=" "/>
            </a:pPr>
            <a:r>
              <a:rPr lang="en-US" sz="3200">
                <a:solidFill>
                  <a:srgbClr val="514A77"/>
                </a:solidFill>
                <a:latin typeface="Calibri"/>
                <a:ea typeface="Calibri"/>
                <a:cs typeface="Calibri"/>
                <a:sym typeface="Calibri"/>
              </a:rPr>
              <a:t>Resultados Antes &amp; Después</a:t>
            </a:r>
            <a:endParaRPr sz="3200">
              <a:solidFill>
                <a:srgbClr val="514A7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00" name="Google Shape;2800;p25"/>
          <p:cNvPicPr preferRelativeResize="0"/>
          <p:nvPr/>
        </p:nvPicPr>
        <p:blipFill rotWithShape="1">
          <a:blip r:embed="rId3">
            <a:alphaModFix/>
          </a:blip>
          <a:srcRect b="45188" l="0" r="928" t="18156"/>
          <a:stretch/>
        </p:blipFill>
        <p:spPr>
          <a:xfrm>
            <a:off x="84841" y="1913641"/>
            <a:ext cx="9059159" cy="1885362"/>
          </a:xfrm>
          <a:prstGeom prst="rect">
            <a:avLst/>
          </a:prstGeom>
          <a:noFill/>
          <a:ln>
            <a:noFill/>
          </a:ln>
        </p:spPr>
      </p:pic>
      <p:sp>
        <p:nvSpPr>
          <p:cNvPr id="2801" name="Google Shape;2801;p25"/>
          <p:cNvSpPr txBox="1"/>
          <p:nvPr/>
        </p:nvSpPr>
        <p:spPr>
          <a:xfrm>
            <a:off x="2430173" y="1501846"/>
            <a:ext cx="4098746" cy="639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27000" lvl="0" marL="9144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Twentieth Century"/>
              <a:buChar char=" "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Inmediatamente después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2" name="Google Shape;2802;p25"/>
          <p:cNvSpPr/>
          <p:nvPr/>
        </p:nvSpPr>
        <p:spPr>
          <a:xfrm>
            <a:off x="6714574" y="6538912"/>
            <a:ext cx="2013693" cy="2154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rgbClr val="352D57"/>
                </a:solidFill>
                <a:latin typeface="Open Sans"/>
                <a:ea typeface="Open Sans"/>
                <a:cs typeface="Open Sans"/>
                <a:sym typeface="Open Sans"/>
              </a:rPr>
              <a:t>‪© 2018 Alma Lasers, Ltd. All rights reserved‬</a:t>
            </a:r>
            <a:endParaRPr/>
          </a:p>
        </p:txBody>
      </p:sp>
      <p:sp>
        <p:nvSpPr>
          <p:cNvPr id="2803" name="Google Shape;2803;p25"/>
          <p:cNvSpPr/>
          <p:nvPr/>
        </p:nvSpPr>
        <p:spPr>
          <a:xfrm>
            <a:off x="7194504" y="6356350"/>
            <a:ext cx="1172117" cy="2154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rgbClr val="372F5B"/>
                </a:solidFill>
                <a:latin typeface="Open Sans"/>
                <a:ea typeface="Open Sans"/>
                <a:cs typeface="Open Sans"/>
                <a:sym typeface="Open Sans"/>
              </a:rPr>
              <a:t>FRTM14121702</a:t>
            </a:r>
            <a:r>
              <a:rPr lang="en-US" sz="800">
                <a:solidFill>
                  <a:srgbClr val="372F5B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800">
                <a:solidFill>
                  <a:srgbClr val="372F5B"/>
                </a:solidFill>
                <a:latin typeface="Open Sans"/>
                <a:ea typeface="Open Sans"/>
                <a:cs typeface="Open Sans"/>
                <a:sym typeface="Open Sans"/>
              </a:rPr>
              <a:t>Rev. 02</a:t>
            </a:r>
            <a:endParaRPr sz="800">
              <a:solidFill>
                <a:srgbClr val="372F5B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08" name="Shape 28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09" name="Google Shape;2809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63145" y="1317542"/>
            <a:ext cx="3761295" cy="376129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0" name="Google Shape;2810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0510" y="1317542"/>
            <a:ext cx="3761295" cy="3761295"/>
          </a:xfrm>
          <a:prstGeom prst="rect">
            <a:avLst/>
          </a:prstGeom>
          <a:noFill/>
          <a:ln>
            <a:noFill/>
          </a:ln>
        </p:spPr>
      </p:pic>
      <p:sp>
        <p:nvSpPr>
          <p:cNvPr id="2811" name="Google Shape;2811;p26"/>
          <p:cNvSpPr txBox="1"/>
          <p:nvPr/>
        </p:nvSpPr>
        <p:spPr>
          <a:xfrm>
            <a:off x="1030633" y="4343922"/>
            <a:ext cx="3172569" cy="50591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Before</a:t>
            </a:r>
            <a:endParaRPr/>
          </a:p>
        </p:txBody>
      </p:sp>
      <p:sp>
        <p:nvSpPr>
          <p:cNvPr id="2812" name="Google Shape;2812;p26"/>
          <p:cNvSpPr txBox="1"/>
          <p:nvPr/>
        </p:nvSpPr>
        <p:spPr>
          <a:xfrm>
            <a:off x="4987191" y="4356970"/>
            <a:ext cx="3154833" cy="47982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5F4C3B"/>
              </a:buClr>
              <a:buSzPts val="1600"/>
              <a:buFont typeface="Arial"/>
              <a:buNone/>
            </a:pPr>
            <a:r>
              <a:rPr lang="en-US" sz="1600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2 weeks after 2 treatments</a:t>
            </a:r>
            <a:endParaRPr/>
          </a:p>
        </p:txBody>
      </p:sp>
      <p:sp>
        <p:nvSpPr>
          <p:cNvPr id="2813" name="Google Shape;2813;p2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descr="DSC_9184.JPG" id="2814" name="Google Shape;2814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84367" y="1611087"/>
            <a:ext cx="2836313" cy="265641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SC_0100.JPG" id="2815" name="Google Shape;2815;p2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129349" y="1657520"/>
            <a:ext cx="2855851" cy="2609985"/>
          </a:xfrm>
          <a:prstGeom prst="rect">
            <a:avLst/>
          </a:prstGeom>
          <a:noFill/>
          <a:ln>
            <a:noFill/>
          </a:ln>
        </p:spPr>
      </p:pic>
      <p:sp>
        <p:nvSpPr>
          <p:cNvPr id="2816" name="Google Shape;2816;p26"/>
          <p:cNvSpPr txBox="1"/>
          <p:nvPr>
            <p:ph type="ctrTitle"/>
          </p:nvPr>
        </p:nvSpPr>
        <p:spPr>
          <a:xfrm>
            <a:off x="369624" y="524469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Before &amp; After</a:t>
            </a:r>
            <a:endParaRPr/>
          </a:p>
        </p:txBody>
      </p:sp>
      <p:sp>
        <p:nvSpPr>
          <p:cNvPr id="2817" name="Google Shape;2817;p26"/>
          <p:cNvSpPr txBox="1"/>
          <p:nvPr/>
        </p:nvSpPr>
        <p:spPr>
          <a:xfrm>
            <a:off x="2558852" y="5422085"/>
            <a:ext cx="4026295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5F4C3B"/>
                </a:solidFill>
                <a:latin typeface="Arial"/>
                <a:ea typeface="Arial"/>
                <a:cs typeface="Arial"/>
                <a:sym typeface="Arial"/>
              </a:rPr>
              <a:t>Courtesy of  Dr. J. Lepselter, Alma Lasers Clinical Department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22" name="Shape 28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23" name="Google Shape;2823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63145" y="1317542"/>
            <a:ext cx="3761295" cy="376129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4" name="Google Shape;2824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0510" y="1317542"/>
            <a:ext cx="3761295" cy="3761295"/>
          </a:xfrm>
          <a:prstGeom prst="rect">
            <a:avLst/>
          </a:prstGeom>
          <a:noFill/>
          <a:ln>
            <a:noFill/>
          </a:ln>
        </p:spPr>
      </p:pic>
      <p:sp>
        <p:nvSpPr>
          <p:cNvPr id="2825" name="Google Shape;2825;p27"/>
          <p:cNvSpPr txBox="1"/>
          <p:nvPr/>
        </p:nvSpPr>
        <p:spPr>
          <a:xfrm>
            <a:off x="1030633" y="4343922"/>
            <a:ext cx="3172569" cy="50591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Before</a:t>
            </a:r>
            <a:endParaRPr/>
          </a:p>
        </p:txBody>
      </p:sp>
      <p:sp>
        <p:nvSpPr>
          <p:cNvPr id="2826" name="Google Shape;2826;p27"/>
          <p:cNvSpPr txBox="1"/>
          <p:nvPr/>
        </p:nvSpPr>
        <p:spPr>
          <a:xfrm>
            <a:off x="4987191" y="4356970"/>
            <a:ext cx="3154833" cy="47982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5F4C3B"/>
              </a:buClr>
              <a:buSzPts val="1600"/>
              <a:buFont typeface="Arial"/>
              <a:buNone/>
            </a:pPr>
            <a:r>
              <a:rPr lang="en-US" sz="1600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After 3 treatments</a:t>
            </a:r>
            <a:endParaRPr/>
          </a:p>
        </p:txBody>
      </p:sp>
      <p:sp>
        <p:nvSpPr>
          <p:cNvPr id="2827" name="Google Shape;2827;p2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828" name="Google Shape;2828;p27"/>
          <p:cNvSpPr txBox="1"/>
          <p:nvPr/>
        </p:nvSpPr>
        <p:spPr>
          <a:xfrm>
            <a:off x="1366699" y="5422085"/>
            <a:ext cx="6410602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5F4C3B"/>
                </a:solidFill>
                <a:latin typeface="Arial"/>
                <a:ea typeface="Arial"/>
                <a:cs typeface="Arial"/>
                <a:sym typeface="Arial"/>
              </a:rPr>
              <a:t>Courtesy of Dr. Fernando Urdiales, Aesthetic Medicine, Instituto Médico Miramar, Málaga, Spain</a:t>
            </a:r>
            <a:endParaRPr/>
          </a:p>
        </p:txBody>
      </p:sp>
      <p:pic>
        <p:nvPicPr>
          <p:cNvPr descr="C:\Documents and Settings\USUARIO.FURDIALES\Escritorio\F1.bmp" id="2829" name="Google Shape;2829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75657" y="1654628"/>
            <a:ext cx="2821577" cy="268929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Documents and Settings\USUARIO.FURDIALES\Escritorio\F2.bmp" id="2830" name="Google Shape;2830;p2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146766" y="1654628"/>
            <a:ext cx="2809395" cy="2689294"/>
          </a:xfrm>
          <a:prstGeom prst="rect">
            <a:avLst/>
          </a:prstGeom>
          <a:noFill/>
          <a:ln>
            <a:noFill/>
          </a:ln>
        </p:spPr>
      </p:pic>
      <p:sp>
        <p:nvSpPr>
          <p:cNvPr id="2831" name="Google Shape;2831;p27"/>
          <p:cNvSpPr txBox="1"/>
          <p:nvPr>
            <p:ph type="ctrTitle"/>
          </p:nvPr>
        </p:nvSpPr>
        <p:spPr>
          <a:xfrm>
            <a:off x="369624" y="573731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Before &amp; After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36" name="Shape 28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37" name="Google Shape;2837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91928" y="1317540"/>
            <a:ext cx="3761295" cy="376129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8" name="Google Shape;2838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2341" y="1317541"/>
            <a:ext cx="3761295" cy="3761295"/>
          </a:xfrm>
          <a:prstGeom prst="rect">
            <a:avLst/>
          </a:prstGeom>
          <a:noFill/>
          <a:ln>
            <a:noFill/>
          </a:ln>
        </p:spPr>
      </p:pic>
      <p:sp>
        <p:nvSpPr>
          <p:cNvPr id="2839" name="Google Shape;2839;p28"/>
          <p:cNvSpPr txBox="1"/>
          <p:nvPr/>
        </p:nvSpPr>
        <p:spPr>
          <a:xfrm>
            <a:off x="1030633" y="4343922"/>
            <a:ext cx="3172569" cy="50591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Before</a:t>
            </a:r>
            <a:endParaRPr/>
          </a:p>
        </p:txBody>
      </p:sp>
      <p:sp>
        <p:nvSpPr>
          <p:cNvPr id="2840" name="Google Shape;2840;p28"/>
          <p:cNvSpPr txBox="1"/>
          <p:nvPr/>
        </p:nvSpPr>
        <p:spPr>
          <a:xfrm>
            <a:off x="4987191" y="4356970"/>
            <a:ext cx="3154833" cy="47982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5F4C3B"/>
              </a:buClr>
              <a:buSzPts val="1600"/>
              <a:buFont typeface="Arial"/>
              <a:buNone/>
            </a:pPr>
            <a:r>
              <a:rPr lang="en-US" sz="1600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After</a:t>
            </a:r>
            <a:r>
              <a:rPr b="1" lang="en-US" sz="1600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</a:t>
            </a:r>
            <a:r>
              <a:rPr lang="en-US" sz="1600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2</a:t>
            </a:r>
            <a:r>
              <a:rPr b="1" lang="en-US" sz="1600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</a:t>
            </a:r>
            <a:r>
              <a:rPr lang="en-US" sz="1600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treatments</a:t>
            </a:r>
            <a:endParaRPr sz="1600">
              <a:solidFill>
                <a:srgbClr val="5F4C3B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841" name="Google Shape;2841;p2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842" name="Google Shape;2842;p28"/>
          <p:cNvSpPr txBox="1"/>
          <p:nvPr/>
        </p:nvSpPr>
        <p:spPr>
          <a:xfrm>
            <a:off x="2932194" y="5431610"/>
            <a:ext cx="325986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5F4C3B"/>
                </a:solidFill>
                <a:latin typeface="Arial"/>
                <a:ea typeface="Arial"/>
                <a:cs typeface="Arial"/>
                <a:sym typeface="Arial"/>
              </a:rPr>
              <a:t>Courtesy of Alma Lasers Clinical Department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sz="1200">
              <a:solidFill>
                <a:srgbClr val="5F4C3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43" name="Google Shape;2843;p28"/>
          <p:cNvSpPr/>
          <p:nvPr/>
        </p:nvSpPr>
        <p:spPr>
          <a:xfrm>
            <a:off x="1201783" y="1664738"/>
            <a:ext cx="2812868" cy="2587573"/>
          </a:xfrm>
          <a:prstGeom prst="rect">
            <a:avLst/>
          </a:prstGeom>
          <a:gradFill>
            <a:gsLst>
              <a:gs pos="0">
                <a:srgbClr val="8D857D"/>
              </a:gs>
              <a:gs pos="100000">
                <a:srgbClr val="6B6657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44" name="Google Shape;2844;p28"/>
          <p:cNvSpPr/>
          <p:nvPr/>
        </p:nvSpPr>
        <p:spPr>
          <a:xfrm>
            <a:off x="5276479" y="1657229"/>
            <a:ext cx="2812868" cy="2588489"/>
          </a:xfrm>
          <a:prstGeom prst="rect">
            <a:avLst/>
          </a:prstGeom>
          <a:gradFill>
            <a:gsLst>
              <a:gs pos="0">
                <a:srgbClr val="8D857D"/>
              </a:gs>
              <a:gs pos="100000">
                <a:srgbClr val="6B6657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45" name="Google Shape;2845;p28"/>
          <p:cNvSpPr txBox="1"/>
          <p:nvPr>
            <p:ph type="ctrTitle"/>
          </p:nvPr>
        </p:nvSpPr>
        <p:spPr>
          <a:xfrm>
            <a:off x="457200" y="710435"/>
            <a:ext cx="7772400" cy="47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Before &amp; After</a:t>
            </a:r>
            <a:endParaRPr/>
          </a:p>
        </p:txBody>
      </p:sp>
      <p:pic>
        <p:nvPicPr>
          <p:cNvPr id="2846" name="Google Shape;2846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341549" y="1671748"/>
            <a:ext cx="1666844" cy="25739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7" name="Google Shape;2847;p2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400800" y="1607530"/>
            <a:ext cx="1695065" cy="2641963"/>
          </a:xfrm>
          <a:prstGeom prst="rect">
            <a:avLst/>
          </a:prstGeom>
          <a:noFill/>
          <a:ln>
            <a:noFill/>
          </a:ln>
        </p:spPr>
      </p:pic>
      <p:sp>
        <p:nvSpPr>
          <p:cNvPr id="2848" name="Google Shape;2848;p28"/>
          <p:cNvSpPr txBox="1"/>
          <p:nvPr/>
        </p:nvSpPr>
        <p:spPr>
          <a:xfrm>
            <a:off x="310243" y="65314"/>
            <a:ext cx="2220686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93765B"/>
                </a:solidFill>
                <a:latin typeface="Arial"/>
                <a:ea typeface="Arial"/>
                <a:cs typeface="Arial"/>
                <a:sym typeface="Arial"/>
              </a:rPr>
              <a:t>Skin Tightening</a:t>
            </a:r>
            <a:endParaRPr sz="1400">
              <a:solidFill>
                <a:srgbClr val="93765B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53" name="Shape 28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54" name="Google Shape;2854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91928" y="1317540"/>
            <a:ext cx="3761295" cy="376129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5" name="Google Shape;2855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2341" y="1317541"/>
            <a:ext cx="3761295" cy="3761295"/>
          </a:xfrm>
          <a:prstGeom prst="rect">
            <a:avLst/>
          </a:prstGeom>
          <a:noFill/>
          <a:ln>
            <a:noFill/>
          </a:ln>
        </p:spPr>
      </p:pic>
      <p:sp>
        <p:nvSpPr>
          <p:cNvPr id="2856" name="Google Shape;2856;p29"/>
          <p:cNvSpPr txBox="1"/>
          <p:nvPr/>
        </p:nvSpPr>
        <p:spPr>
          <a:xfrm>
            <a:off x="1030633" y="4343922"/>
            <a:ext cx="3172569" cy="50591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Before</a:t>
            </a:r>
            <a:endParaRPr/>
          </a:p>
        </p:txBody>
      </p:sp>
      <p:sp>
        <p:nvSpPr>
          <p:cNvPr id="2857" name="Google Shape;2857;p29"/>
          <p:cNvSpPr txBox="1"/>
          <p:nvPr/>
        </p:nvSpPr>
        <p:spPr>
          <a:xfrm>
            <a:off x="4987191" y="4356970"/>
            <a:ext cx="3154833" cy="47982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5F4C3B"/>
              </a:buClr>
              <a:buSzPts val="1600"/>
              <a:buFont typeface="Arial"/>
              <a:buNone/>
            </a:pPr>
            <a:r>
              <a:rPr lang="en-US" sz="1600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After</a:t>
            </a:r>
            <a:r>
              <a:rPr b="1" lang="en-US" sz="1600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</a:t>
            </a:r>
            <a:r>
              <a:rPr lang="en-US" sz="1600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4</a:t>
            </a:r>
            <a:r>
              <a:rPr b="1" lang="en-US" sz="1600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</a:t>
            </a:r>
            <a:r>
              <a:rPr lang="en-US" sz="1600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treatments</a:t>
            </a:r>
            <a:endParaRPr sz="1600">
              <a:solidFill>
                <a:srgbClr val="5F4C3B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858" name="Google Shape;2858;p2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859" name="Google Shape;2859;p29"/>
          <p:cNvSpPr/>
          <p:nvPr/>
        </p:nvSpPr>
        <p:spPr>
          <a:xfrm>
            <a:off x="1201783" y="1664738"/>
            <a:ext cx="2812868" cy="2587573"/>
          </a:xfrm>
          <a:prstGeom prst="rect">
            <a:avLst/>
          </a:prstGeom>
          <a:gradFill>
            <a:gsLst>
              <a:gs pos="0">
                <a:srgbClr val="8D857D"/>
              </a:gs>
              <a:gs pos="100000">
                <a:srgbClr val="6B6657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60" name="Google Shape;2860;p29"/>
          <p:cNvSpPr/>
          <p:nvPr/>
        </p:nvSpPr>
        <p:spPr>
          <a:xfrm>
            <a:off x="5277591" y="1664738"/>
            <a:ext cx="2812868" cy="2587573"/>
          </a:xfrm>
          <a:prstGeom prst="rect">
            <a:avLst/>
          </a:prstGeom>
          <a:gradFill>
            <a:gsLst>
              <a:gs pos="0">
                <a:srgbClr val="8D857D"/>
              </a:gs>
              <a:gs pos="100000">
                <a:srgbClr val="6B6657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61" name="Google Shape;2861;p29"/>
          <p:cNvSpPr txBox="1"/>
          <p:nvPr>
            <p:ph type="ctrTitle"/>
          </p:nvPr>
        </p:nvSpPr>
        <p:spPr>
          <a:xfrm>
            <a:off x="457200" y="710435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Before &amp; After</a:t>
            </a:r>
            <a:endParaRPr/>
          </a:p>
        </p:txBody>
      </p:sp>
      <p:sp>
        <p:nvSpPr>
          <p:cNvPr id="2862" name="Google Shape;2862;p29"/>
          <p:cNvSpPr txBox="1"/>
          <p:nvPr/>
        </p:nvSpPr>
        <p:spPr>
          <a:xfrm>
            <a:off x="2932194" y="5431610"/>
            <a:ext cx="325986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5F4C3B"/>
                </a:solidFill>
                <a:latin typeface="Arial"/>
                <a:ea typeface="Arial"/>
                <a:cs typeface="Arial"/>
                <a:sym typeface="Arial"/>
              </a:rPr>
              <a:t>Courtesy of Alma Lasers Clinical Department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sz="1200">
              <a:solidFill>
                <a:srgbClr val="5F4C3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63" name="Google Shape;2863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18488" y="1538994"/>
            <a:ext cx="2282839" cy="2713317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4" name="Google Shape;2864;p2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896598" y="1647102"/>
            <a:ext cx="2193861" cy="2605210"/>
          </a:xfrm>
          <a:prstGeom prst="rect">
            <a:avLst/>
          </a:prstGeom>
          <a:noFill/>
          <a:ln>
            <a:noFill/>
          </a:ln>
        </p:spPr>
      </p:pic>
      <p:sp>
        <p:nvSpPr>
          <p:cNvPr id="2865" name="Google Shape;2865;p29"/>
          <p:cNvSpPr txBox="1"/>
          <p:nvPr/>
        </p:nvSpPr>
        <p:spPr>
          <a:xfrm>
            <a:off x="310243" y="65314"/>
            <a:ext cx="2220686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93765B"/>
                </a:solidFill>
                <a:latin typeface="Arial"/>
                <a:ea typeface="Arial"/>
                <a:cs typeface="Arial"/>
                <a:sym typeface="Arial"/>
              </a:rPr>
              <a:t>Skin Tightening</a:t>
            </a:r>
            <a:endParaRPr sz="1400">
              <a:solidFill>
                <a:srgbClr val="93765B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70" name="Shape 2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71" name="Google Shape;2871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91928" y="1317540"/>
            <a:ext cx="3761295" cy="376129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2" name="Google Shape;2872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2341" y="1317541"/>
            <a:ext cx="3761295" cy="3761295"/>
          </a:xfrm>
          <a:prstGeom prst="rect">
            <a:avLst/>
          </a:prstGeom>
          <a:noFill/>
          <a:ln>
            <a:noFill/>
          </a:ln>
        </p:spPr>
      </p:pic>
      <p:sp>
        <p:nvSpPr>
          <p:cNvPr id="2873" name="Google Shape;2873;p30"/>
          <p:cNvSpPr txBox="1"/>
          <p:nvPr/>
        </p:nvSpPr>
        <p:spPr>
          <a:xfrm>
            <a:off x="1030633" y="4343922"/>
            <a:ext cx="3172569" cy="50591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Before</a:t>
            </a:r>
            <a:endParaRPr/>
          </a:p>
        </p:txBody>
      </p:sp>
      <p:sp>
        <p:nvSpPr>
          <p:cNvPr id="2874" name="Google Shape;2874;p30"/>
          <p:cNvSpPr txBox="1"/>
          <p:nvPr/>
        </p:nvSpPr>
        <p:spPr>
          <a:xfrm>
            <a:off x="4987191" y="4356970"/>
            <a:ext cx="3154833" cy="47982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5F4C3B"/>
              </a:buClr>
              <a:buSzPts val="1600"/>
              <a:buFont typeface="Arial"/>
              <a:buNone/>
            </a:pPr>
            <a:r>
              <a:rPr lang="en-US" sz="1600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After</a:t>
            </a:r>
            <a:r>
              <a:rPr b="1" lang="en-US" sz="1600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</a:t>
            </a:r>
            <a:r>
              <a:rPr lang="en-US" sz="1600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2</a:t>
            </a:r>
            <a:r>
              <a:rPr b="1" lang="en-US" sz="1600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</a:t>
            </a:r>
            <a:r>
              <a:rPr lang="en-US" sz="1600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treatments</a:t>
            </a:r>
            <a:endParaRPr sz="1600">
              <a:solidFill>
                <a:srgbClr val="5F4C3B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875" name="Google Shape;2875;p3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876" name="Google Shape;2876;p30"/>
          <p:cNvSpPr/>
          <p:nvPr/>
        </p:nvSpPr>
        <p:spPr>
          <a:xfrm>
            <a:off x="1201783" y="1664738"/>
            <a:ext cx="2812868" cy="2587573"/>
          </a:xfrm>
          <a:prstGeom prst="rect">
            <a:avLst/>
          </a:prstGeom>
          <a:gradFill>
            <a:gsLst>
              <a:gs pos="0">
                <a:srgbClr val="8D857D"/>
              </a:gs>
              <a:gs pos="100000">
                <a:srgbClr val="6B6657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77" name="Google Shape;2877;p30"/>
          <p:cNvSpPr/>
          <p:nvPr/>
        </p:nvSpPr>
        <p:spPr>
          <a:xfrm>
            <a:off x="5277591" y="1664738"/>
            <a:ext cx="2812868" cy="2587573"/>
          </a:xfrm>
          <a:prstGeom prst="rect">
            <a:avLst/>
          </a:prstGeom>
          <a:gradFill>
            <a:gsLst>
              <a:gs pos="0">
                <a:srgbClr val="8D857D"/>
              </a:gs>
              <a:gs pos="100000">
                <a:srgbClr val="6B6657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78" name="Google Shape;2878;p30"/>
          <p:cNvSpPr txBox="1"/>
          <p:nvPr>
            <p:ph type="ctrTitle"/>
          </p:nvPr>
        </p:nvSpPr>
        <p:spPr>
          <a:xfrm>
            <a:off x="457200" y="710435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Before &amp; After</a:t>
            </a:r>
            <a:endParaRPr/>
          </a:p>
        </p:txBody>
      </p:sp>
      <p:sp>
        <p:nvSpPr>
          <p:cNvPr id="2879" name="Google Shape;2879;p30"/>
          <p:cNvSpPr txBox="1"/>
          <p:nvPr/>
        </p:nvSpPr>
        <p:spPr>
          <a:xfrm>
            <a:off x="2932194" y="5431610"/>
            <a:ext cx="325986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5F4C3B"/>
                </a:solidFill>
                <a:latin typeface="Arial"/>
                <a:ea typeface="Arial"/>
                <a:cs typeface="Arial"/>
                <a:sym typeface="Arial"/>
              </a:rPr>
              <a:t>Courtesy of Alma Lasers Clinical Department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sz="1200">
              <a:solidFill>
                <a:srgbClr val="5F4C3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80" name="Google Shape;2880;p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671169" y="1801673"/>
            <a:ext cx="1716576" cy="24506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1" name="Google Shape;2881;p3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892993" y="1674980"/>
            <a:ext cx="1840951" cy="2577331"/>
          </a:xfrm>
          <a:prstGeom prst="rect">
            <a:avLst/>
          </a:prstGeom>
          <a:noFill/>
          <a:ln>
            <a:noFill/>
          </a:ln>
        </p:spPr>
      </p:pic>
      <p:sp>
        <p:nvSpPr>
          <p:cNvPr id="2882" name="Google Shape;2882;p30"/>
          <p:cNvSpPr txBox="1"/>
          <p:nvPr/>
        </p:nvSpPr>
        <p:spPr>
          <a:xfrm>
            <a:off x="310243" y="65314"/>
            <a:ext cx="2220686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93765B"/>
                </a:solidFill>
                <a:latin typeface="Arial"/>
                <a:ea typeface="Arial"/>
                <a:cs typeface="Arial"/>
                <a:sym typeface="Arial"/>
              </a:rPr>
              <a:t>Skin Tightening</a:t>
            </a:r>
            <a:endParaRPr sz="1400">
              <a:solidFill>
                <a:srgbClr val="93765B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87" name="Shape 28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88" name="Google Shape;2888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91928" y="1317540"/>
            <a:ext cx="3761295" cy="376129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9" name="Google Shape;2889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2341" y="1317541"/>
            <a:ext cx="3761295" cy="3761295"/>
          </a:xfrm>
          <a:prstGeom prst="rect">
            <a:avLst/>
          </a:prstGeom>
          <a:noFill/>
          <a:ln>
            <a:noFill/>
          </a:ln>
        </p:spPr>
      </p:pic>
      <p:sp>
        <p:nvSpPr>
          <p:cNvPr id="2890" name="Google Shape;2890;p31"/>
          <p:cNvSpPr txBox="1"/>
          <p:nvPr/>
        </p:nvSpPr>
        <p:spPr>
          <a:xfrm>
            <a:off x="1030633" y="4343922"/>
            <a:ext cx="3172569" cy="50591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Before</a:t>
            </a:r>
            <a:endParaRPr/>
          </a:p>
        </p:txBody>
      </p:sp>
      <p:sp>
        <p:nvSpPr>
          <p:cNvPr id="2891" name="Google Shape;2891;p31"/>
          <p:cNvSpPr txBox="1"/>
          <p:nvPr/>
        </p:nvSpPr>
        <p:spPr>
          <a:xfrm>
            <a:off x="4987191" y="4356970"/>
            <a:ext cx="3154833" cy="47982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5F4C3B"/>
              </a:buClr>
              <a:buSzPts val="1600"/>
              <a:buFont typeface="Arial"/>
              <a:buNone/>
            </a:pPr>
            <a:r>
              <a:rPr lang="en-US" sz="1600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After</a:t>
            </a:r>
            <a:r>
              <a:rPr b="1" lang="en-US" sz="1600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</a:t>
            </a:r>
            <a:r>
              <a:rPr lang="en-US" sz="1600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4</a:t>
            </a:r>
            <a:r>
              <a:rPr b="1" lang="en-US" sz="1600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</a:t>
            </a:r>
            <a:r>
              <a:rPr lang="en-US" sz="1600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treatments</a:t>
            </a:r>
            <a:endParaRPr sz="1600">
              <a:solidFill>
                <a:srgbClr val="5F4C3B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892" name="Google Shape;2892;p3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893" name="Google Shape;2893;p31"/>
          <p:cNvSpPr/>
          <p:nvPr/>
        </p:nvSpPr>
        <p:spPr>
          <a:xfrm>
            <a:off x="1201783" y="1664738"/>
            <a:ext cx="2812868" cy="2587573"/>
          </a:xfrm>
          <a:prstGeom prst="rect">
            <a:avLst/>
          </a:prstGeom>
          <a:gradFill>
            <a:gsLst>
              <a:gs pos="0">
                <a:srgbClr val="8D857D"/>
              </a:gs>
              <a:gs pos="100000">
                <a:srgbClr val="6B6657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94" name="Google Shape;2894;p31"/>
          <p:cNvSpPr/>
          <p:nvPr/>
        </p:nvSpPr>
        <p:spPr>
          <a:xfrm>
            <a:off x="5285788" y="1664613"/>
            <a:ext cx="2812868" cy="2580073"/>
          </a:xfrm>
          <a:prstGeom prst="rect">
            <a:avLst/>
          </a:prstGeom>
          <a:gradFill>
            <a:gsLst>
              <a:gs pos="0">
                <a:srgbClr val="8D857D"/>
              </a:gs>
              <a:gs pos="100000">
                <a:srgbClr val="6B6657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95" name="Google Shape;2895;p31"/>
          <p:cNvSpPr txBox="1"/>
          <p:nvPr>
            <p:ph type="ctrTitle"/>
          </p:nvPr>
        </p:nvSpPr>
        <p:spPr>
          <a:xfrm>
            <a:off x="457200" y="710435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Before &amp; After</a:t>
            </a:r>
            <a:endParaRPr/>
          </a:p>
        </p:txBody>
      </p:sp>
      <p:sp>
        <p:nvSpPr>
          <p:cNvPr id="2896" name="Google Shape;2896;p31"/>
          <p:cNvSpPr txBox="1"/>
          <p:nvPr/>
        </p:nvSpPr>
        <p:spPr>
          <a:xfrm>
            <a:off x="2932194" y="5431610"/>
            <a:ext cx="325986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5F4C3B"/>
                </a:solidFill>
                <a:latin typeface="Arial"/>
                <a:ea typeface="Arial"/>
                <a:cs typeface="Arial"/>
                <a:sym typeface="Arial"/>
              </a:rPr>
              <a:t>Courtesy of Alma Lasers Clinical Department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sz="1200">
              <a:solidFill>
                <a:srgbClr val="5F4C3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97" name="Google Shape;2897;p3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01783" y="1672238"/>
            <a:ext cx="1990716" cy="25800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8" name="Google Shape;2898;p3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292006" y="1602044"/>
            <a:ext cx="2038993" cy="2642642"/>
          </a:xfrm>
          <a:prstGeom prst="rect">
            <a:avLst/>
          </a:prstGeom>
          <a:noFill/>
          <a:ln>
            <a:noFill/>
          </a:ln>
        </p:spPr>
      </p:pic>
      <p:sp>
        <p:nvSpPr>
          <p:cNvPr id="2899" name="Google Shape;2899;p31"/>
          <p:cNvSpPr txBox="1"/>
          <p:nvPr/>
        </p:nvSpPr>
        <p:spPr>
          <a:xfrm>
            <a:off x="310243" y="65314"/>
            <a:ext cx="2220686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93765B"/>
                </a:solidFill>
                <a:latin typeface="Arial"/>
                <a:ea typeface="Arial"/>
                <a:cs typeface="Arial"/>
                <a:sym typeface="Arial"/>
              </a:rPr>
              <a:t>Skin Tightening</a:t>
            </a:r>
            <a:endParaRPr sz="1400">
              <a:solidFill>
                <a:srgbClr val="93765B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04" name="Shape 29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05" name="Google Shape;2905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91928" y="1317540"/>
            <a:ext cx="3761295" cy="376129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6" name="Google Shape;2906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2341" y="1317541"/>
            <a:ext cx="3761295" cy="3761295"/>
          </a:xfrm>
          <a:prstGeom prst="rect">
            <a:avLst/>
          </a:prstGeom>
          <a:noFill/>
          <a:ln>
            <a:noFill/>
          </a:ln>
        </p:spPr>
      </p:pic>
      <p:sp>
        <p:nvSpPr>
          <p:cNvPr id="2907" name="Google Shape;2907;p32"/>
          <p:cNvSpPr txBox="1"/>
          <p:nvPr/>
        </p:nvSpPr>
        <p:spPr>
          <a:xfrm>
            <a:off x="1030633" y="4343922"/>
            <a:ext cx="3172569" cy="50591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Before</a:t>
            </a:r>
            <a:endParaRPr/>
          </a:p>
        </p:txBody>
      </p:sp>
      <p:sp>
        <p:nvSpPr>
          <p:cNvPr id="2908" name="Google Shape;2908;p32"/>
          <p:cNvSpPr txBox="1"/>
          <p:nvPr/>
        </p:nvSpPr>
        <p:spPr>
          <a:xfrm>
            <a:off x="4987191" y="4356970"/>
            <a:ext cx="3154833" cy="47982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5F4C3B"/>
              </a:buClr>
              <a:buSzPts val="1600"/>
              <a:buFont typeface="Arial"/>
              <a:buNone/>
            </a:pPr>
            <a:r>
              <a:rPr lang="en-US" sz="1600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After</a:t>
            </a:r>
            <a:r>
              <a:rPr b="1" lang="en-US" sz="1600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</a:t>
            </a:r>
            <a:r>
              <a:rPr lang="en-US" sz="1600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4</a:t>
            </a:r>
            <a:r>
              <a:rPr b="1" lang="en-US" sz="1600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</a:t>
            </a:r>
            <a:r>
              <a:rPr lang="en-US" sz="1600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treatments</a:t>
            </a:r>
            <a:endParaRPr sz="1600">
              <a:solidFill>
                <a:srgbClr val="5F4C3B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909" name="Google Shape;2909;p3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910" name="Google Shape;2910;p32"/>
          <p:cNvSpPr/>
          <p:nvPr/>
        </p:nvSpPr>
        <p:spPr>
          <a:xfrm>
            <a:off x="1201783" y="1664738"/>
            <a:ext cx="2812868" cy="2587573"/>
          </a:xfrm>
          <a:prstGeom prst="rect">
            <a:avLst/>
          </a:prstGeom>
          <a:gradFill>
            <a:gsLst>
              <a:gs pos="0">
                <a:srgbClr val="8D857D"/>
              </a:gs>
              <a:gs pos="100000">
                <a:srgbClr val="6B6657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11" name="Google Shape;2911;p32"/>
          <p:cNvSpPr/>
          <p:nvPr/>
        </p:nvSpPr>
        <p:spPr>
          <a:xfrm>
            <a:off x="5277591" y="1647102"/>
            <a:ext cx="2812868" cy="2605209"/>
          </a:xfrm>
          <a:prstGeom prst="rect">
            <a:avLst/>
          </a:prstGeom>
          <a:gradFill>
            <a:gsLst>
              <a:gs pos="0">
                <a:srgbClr val="8D857D"/>
              </a:gs>
              <a:gs pos="100000">
                <a:srgbClr val="6B6657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12" name="Google Shape;2912;p32"/>
          <p:cNvSpPr txBox="1"/>
          <p:nvPr>
            <p:ph type="ctrTitle"/>
          </p:nvPr>
        </p:nvSpPr>
        <p:spPr>
          <a:xfrm>
            <a:off x="457200" y="710435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Before &amp; After</a:t>
            </a:r>
            <a:endParaRPr/>
          </a:p>
        </p:txBody>
      </p:sp>
      <p:sp>
        <p:nvSpPr>
          <p:cNvPr id="2913" name="Google Shape;2913;p32"/>
          <p:cNvSpPr txBox="1"/>
          <p:nvPr/>
        </p:nvSpPr>
        <p:spPr>
          <a:xfrm>
            <a:off x="2932194" y="5431610"/>
            <a:ext cx="325986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5F4C3B"/>
                </a:solidFill>
                <a:latin typeface="Arial"/>
                <a:ea typeface="Arial"/>
                <a:cs typeface="Arial"/>
                <a:sym typeface="Arial"/>
              </a:rPr>
              <a:t>Courtesy of Alma Lasers Clinical Department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sz="1200">
              <a:solidFill>
                <a:srgbClr val="5F4C3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14" name="Google Shape;2914;p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18488" y="1538994"/>
            <a:ext cx="2282839" cy="2713317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5" name="Google Shape;2915;p3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896598" y="1647102"/>
            <a:ext cx="2193861" cy="2605210"/>
          </a:xfrm>
          <a:prstGeom prst="rect">
            <a:avLst/>
          </a:prstGeom>
          <a:noFill/>
          <a:ln>
            <a:noFill/>
          </a:ln>
        </p:spPr>
      </p:pic>
      <p:sp>
        <p:nvSpPr>
          <p:cNvPr id="2916" name="Google Shape;2916;p32"/>
          <p:cNvSpPr txBox="1"/>
          <p:nvPr/>
        </p:nvSpPr>
        <p:spPr>
          <a:xfrm>
            <a:off x="310243" y="65314"/>
            <a:ext cx="2220686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93765B"/>
                </a:solidFill>
                <a:latin typeface="Arial"/>
                <a:ea typeface="Arial"/>
                <a:cs typeface="Arial"/>
                <a:sym typeface="Arial"/>
              </a:rPr>
              <a:t>Skin Tightening</a:t>
            </a:r>
            <a:endParaRPr sz="1400">
              <a:solidFill>
                <a:srgbClr val="93765B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20" name="Shape 29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1" name="Google Shape;2921;p3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922" name="Google Shape;2922;p33"/>
          <p:cNvSpPr txBox="1"/>
          <p:nvPr/>
        </p:nvSpPr>
        <p:spPr>
          <a:xfrm>
            <a:off x="4264209" y="827154"/>
            <a:ext cx="4014817" cy="5845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rgbClr val="93765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INDICACIONES</a:t>
            </a:r>
            <a:endParaRPr b="1" sz="3200">
              <a:solidFill>
                <a:srgbClr val="93765B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pic>
        <p:nvPicPr>
          <p:cNvPr id="2923" name="Google Shape;2923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008" y="6356350"/>
            <a:ext cx="444738" cy="365125"/>
          </a:xfrm>
          <a:prstGeom prst="rect">
            <a:avLst/>
          </a:prstGeom>
          <a:noFill/>
          <a:ln>
            <a:noFill/>
          </a:ln>
        </p:spPr>
      </p:pic>
      <p:sp>
        <p:nvSpPr>
          <p:cNvPr id="2924" name="Google Shape;2924;p33"/>
          <p:cNvSpPr txBox="1"/>
          <p:nvPr/>
        </p:nvSpPr>
        <p:spPr>
          <a:xfrm>
            <a:off x="4900116" y="1478788"/>
            <a:ext cx="4854745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5F4C3B"/>
              </a:buClr>
              <a:buSzPts val="1800"/>
              <a:buFont typeface="Arial"/>
              <a:buNone/>
            </a:pPr>
            <a:r>
              <a:rPr b="1" lang="en-US" sz="1800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Rejuvenecimiento / resurfacing de la piel</a:t>
            </a:r>
            <a:endParaRPr b="1" sz="1800">
              <a:solidFill>
                <a:srgbClr val="5F4C3B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marR="0" rtl="0" algn="l">
              <a:lnSpc>
                <a:spcPct val="200000"/>
              </a:lnSpc>
              <a:spcBef>
                <a:spcPts val="360"/>
              </a:spcBef>
              <a:spcAft>
                <a:spcPts val="0"/>
              </a:spcAft>
              <a:buClr>
                <a:srgbClr val="5F4C3B"/>
              </a:buClr>
              <a:buSzPts val="1800"/>
              <a:buFont typeface="Arial"/>
              <a:buNone/>
            </a:pPr>
            <a:r>
              <a:rPr b="1" lang="en-US" sz="1800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MICROPLASMA</a:t>
            </a:r>
            <a:endParaRPr b="1" sz="1800">
              <a:solidFill>
                <a:srgbClr val="5F4C3B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pic>
        <p:nvPicPr>
          <p:cNvPr id="2925" name="Google Shape;2925;p3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401642" y="1730701"/>
            <a:ext cx="334538" cy="3345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29" name="Shape 29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0" name="Google Shape;2930;p3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931" name="Google Shape;2931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008" y="6356350"/>
            <a:ext cx="444738" cy="365125"/>
          </a:xfrm>
          <a:prstGeom prst="rect">
            <a:avLst/>
          </a:prstGeom>
          <a:noFill/>
          <a:ln>
            <a:noFill/>
          </a:ln>
        </p:spPr>
      </p:pic>
      <p:sp>
        <p:nvSpPr>
          <p:cNvPr id="2932" name="Google Shape;2932;p34"/>
          <p:cNvSpPr txBox="1"/>
          <p:nvPr/>
        </p:nvSpPr>
        <p:spPr>
          <a:xfrm>
            <a:off x="510746" y="472310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Before &amp; After – Acne Scars</a:t>
            </a:r>
            <a:endParaRPr sz="25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933" name="Google Shape;2933;p3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85177" y="1557338"/>
            <a:ext cx="4047337" cy="4047337"/>
          </a:xfrm>
          <a:prstGeom prst="rect">
            <a:avLst/>
          </a:prstGeom>
          <a:noFill/>
          <a:ln>
            <a:noFill/>
          </a:ln>
        </p:spPr>
      </p:pic>
      <p:sp>
        <p:nvSpPr>
          <p:cNvPr id="2934" name="Google Shape;2934;p34"/>
          <p:cNvSpPr txBox="1"/>
          <p:nvPr/>
        </p:nvSpPr>
        <p:spPr>
          <a:xfrm>
            <a:off x="615300" y="4583718"/>
            <a:ext cx="3172569" cy="50591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Before</a:t>
            </a:r>
            <a:endParaRPr/>
          </a:p>
        </p:txBody>
      </p:sp>
      <p:pic>
        <p:nvPicPr>
          <p:cNvPr id="2935" name="Google Shape;2935;p3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157474" y="1557338"/>
            <a:ext cx="4026089" cy="4026089"/>
          </a:xfrm>
          <a:prstGeom prst="rect">
            <a:avLst/>
          </a:prstGeom>
          <a:noFill/>
          <a:ln>
            <a:noFill/>
          </a:ln>
        </p:spPr>
      </p:pic>
      <p:sp>
        <p:nvSpPr>
          <p:cNvPr id="2936" name="Google Shape;2936;p34"/>
          <p:cNvSpPr txBox="1"/>
          <p:nvPr/>
        </p:nvSpPr>
        <p:spPr>
          <a:xfrm>
            <a:off x="4487597" y="4583718"/>
            <a:ext cx="3172569" cy="50591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Post 3</a:t>
            </a:r>
            <a:r>
              <a:rPr baseline="30000" lang="en-US" sz="1600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rd</a:t>
            </a:r>
            <a:r>
              <a:rPr lang="en-US" sz="1600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Tx</a:t>
            </a:r>
            <a:endParaRPr sz="1600">
              <a:solidFill>
                <a:srgbClr val="5F4C3B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pic>
        <p:nvPicPr>
          <p:cNvPr id="2937" name="Google Shape;2937;p3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33156" y="2239973"/>
            <a:ext cx="2798257" cy="21534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8" name="Google Shape;2938;p3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734890" y="2231223"/>
            <a:ext cx="2925276" cy="2075497"/>
          </a:xfrm>
          <a:prstGeom prst="rect">
            <a:avLst/>
          </a:prstGeom>
          <a:noFill/>
          <a:ln>
            <a:noFill/>
          </a:ln>
        </p:spPr>
      </p:pic>
      <p:sp>
        <p:nvSpPr>
          <p:cNvPr id="2939" name="Google Shape;2939;p34"/>
          <p:cNvSpPr/>
          <p:nvPr/>
        </p:nvSpPr>
        <p:spPr>
          <a:xfrm>
            <a:off x="-457200" y="5583426"/>
            <a:ext cx="9144000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Courtesy of Maria Claudia Issa, MD &amp; PhD in Dermatology, Rio de Janeiro, Brazil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43" name="Shape 29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4" name="Google Shape;2944;p3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945" name="Google Shape;2945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008" y="6356350"/>
            <a:ext cx="444738" cy="365125"/>
          </a:xfrm>
          <a:prstGeom prst="rect">
            <a:avLst/>
          </a:prstGeom>
          <a:noFill/>
          <a:ln>
            <a:noFill/>
          </a:ln>
        </p:spPr>
      </p:pic>
      <p:sp>
        <p:nvSpPr>
          <p:cNvPr id="2946" name="Google Shape;2946;p35"/>
          <p:cNvSpPr txBox="1"/>
          <p:nvPr/>
        </p:nvSpPr>
        <p:spPr>
          <a:xfrm>
            <a:off x="510746" y="472310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Before &amp; After – Acne Scars</a:t>
            </a:r>
            <a:endParaRPr sz="25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947" name="Google Shape;2947;p3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10746" y="1547133"/>
            <a:ext cx="4047337" cy="4047337"/>
          </a:xfrm>
          <a:prstGeom prst="rect">
            <a:avLst/>
          </a:prstGeom>
          <a:noFill/>
          <a:ln>
            <a:noFill/>
          </a:ln>
        </p:spPr>
      </p:pic>
      <p:sp>
        <p:nvSpPr>
          <p:cNvPr id="2948" name="Google Shape;2948;p35"/>
          <p:cNvSpPr txBox="1"/>
          <p:nvPr/>
        </p:nvSpPr>
        <p:spPr>
          <a:xfrm>
            <a:off x="840869" y="4573513"/>
            <a:ext cx="3172569" cy="50591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Before</a:t>
            </a:r>
            <a:endParaRPr/>
          </a:p>
        </p:txBody>
      </p:sp>
      <p:pic>
        <p:nvPicPr>
          <p:cNvPr id="2949" name="Google Shape;2949;p3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383043" y="1547133"/>
            <a:ext cx="4026089" cy="4026089"/>
          </a:xfrm>
          <a:prstGeom prst="rect">
            <a:avLst/>
          </a:prstGeom>
          <a:noFill/>
          <a:ln>
            <a:noFill/>
          </a:ln>
        </p:spPr>
      </p:pic>
      <p:sp>
        <p:nvSpPr>
          <p:cNvPr id="2950" name="Google Shape;2950;p35"/>
          <p:cNvSpPr txBox="1"/>
          <p:nvPr/>
        </p:nvSpPr>
        <p:spPr>
          <a:xfrm>
            <a:off x="4713166" y="4573513"/>
            <a:ext cx="3172569" cy="50591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Post 1</a:t>
            </a:r>
            <a:r>
              <a:rPr baseline="30000" lang="en-US" sz="1600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st</a:t>
            </a:r>
            <a:r>
              <a:rPr lang="en-US" sz="1600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Tx</a:t>
            </a:r>
            <a:endParaRPr sz="1600">
              <a:solidFill>
                <a:srgbClr val="5F4C3B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951" name="Google Shape;2951;p35"/>
          <p:cNvSpPr/>
          <p:nvPr/>
        </p:nvSpPr>
        <p:spPr>
          <a:xfrm>
            <a:off x="-231631" y="5573221"/>
            <a:ext cx="9144000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Courtesy of Choi Jun, MD, PhD, MayLin Clinic, Seoul, Korea</a:t>
            </a:r>
            <a:endParaRPr/>
          </a:p>
        </p:txBody>
      </p:sp>
      <p:pic>
        <p:nvPicPr>
          <p:cNvPr id="2952" name="Google Shape;2952;p3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47490" y="2248063"/>
            <a:ext cx="2998606" cy="2029457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3" name="Google Shape;2953;p3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927688" y="2244593"/>
            <a:ext cx="3003733" cy="20329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57" name="Shape 29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8" name="Google Shape;2958;p3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959" name="Google Shape;2959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008" y="6356350"/>
            <a:ext cx="444738" cy="365125"/>
          </a:xfrm>
          <a:prstGeom prst="rect">
            <a:avLst/>
          </a:prstGeom>
          <a:noFill/>
          <a:ln>
            <a:noFill/>
          </a:ln>
        </p:spPr>
      </p:pic>
      <p:sp>
        <p:nvSpPr>
          <p:cNvPr id="2960" name="Google Shape;2960;p36"/>
          <p:cNvSpPr txBox="1"/>
          <p:nvPr/>
        </p:nvSpPr>
        <p:spPr>
          <a:xfrm>
            <a:off x="510746" y="472310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Before &amp; After – Acne Scars</a:t>
            </a:r>
            <a:endParaRPr sz="25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961" name="Google Shape;2961;p3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10746" y="1500679"/>
            <a:ext cx="4047337" cy="4047337"/>
          </a:xfrm>
          <a:prstGeom prst="rect">
            <a:avLst/>
          </a:prstGeom>
          <a:noFill/>
          <a:ln>
            <a:noFill/>
          </a:ln>
        </p:spPr>
      </p:pic>
      <p:sp>
        <p:nvSpPr>
          <p:cNvPr id="2962" name="Google Shape;2962;p36"/>
          <p:cNvSpPr txBox="1"/>
          <p:nvPr/>
        </p:nvSpPr>
        <p:spPr>
          <a:xfrm>
            <a:off x="840869" y="4527059"/>
            <a:ext cx="3172569" cy="50591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Before</a:t>
            </a:r>
            <a:endParaRPr/>
          </a:p>
        </p:txBody>
      </p:sp>
      <p:pic>
        <p:nvPicPr>
          <p:cNvPr id="2963" name="Google Shape;2963;p3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383043" y="1500679"/>
            <a:ext cx="4026089" cy="4026089"/>
          </a:xfrm>
          <a:prstGeom prst="rect">
            <a:avLst/>
          </a:prstGeom>
          <a:noFill/>
          <a:ln>
            <a:noFill/>
          </a:ln>
        </p:spPr>
      </p:pic>
      <p:sp>
        <p:nvSpPr>
          <p:cNvPr id="2964" name="Google Shape;2964;p36"/>
          <p:cNvSpPr txBox="1"/>
          <p:nvPr/>
        </p:nvSpPr>
        <p:spPr>
          <a:xfrm>
            <a:off x="4713166" y="4527059"/>
            <a:ext cx="3172569" cy="50591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Post 3</a:t>
            </a:r>
            <a:r>
              <a:rPr baseline="30000" lang="en-US" sz="1600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rd</a:t>
            </a:r>
            <a:r>
              <a:rPr lang="en-US" sz="1600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Tx</a:t>
            </a:r>
            <a:endParaRPr sz="1600">
              <a:solidFill>
                <a:srgbClr val="5F4C3B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965" name="Google Shape;2965;p36"/>
          <p:cNvSpPr/>
          <p:nvPr/>
        </p:nvSpPr>
        <p:spPr>
          <a:xfrm>
            <a:off x="-231631" y="5526767"/>
            <a:ext cx="9144000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Clinical department, Alma </a:t>
            </a:r>
            <a:endParaRPr/>
          </a:p>
        </p:txBody>
      </p:sp>
      <p:pic>
        <p:nvPicPr>
          <p:cNvPr id="2966" name="Google Shape;2966;p3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284490" y="1913695"/>
            <a:ext cx="2356861" cy="2678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7" name="Google Shape;2967;p3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144840" y="1913695"/>
            <a:ext cx="2502493" cy="27142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71" name="Shape 29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2" name="Google Shape;2972;p3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973" name="Google Shape;2973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008" y="6356350"/>
            <a:ext cx="444738" cy="365125"/>
          </a:xfrm>
          <a:prstGeom prst="rect">
            <a:avLst/>
          </a:prstGeom>
          <a:noFill/>
          <a:ln>
            <a:noFill/>
          </a:ln>
        </p:spPr>
      </p:pic>
      <p:sp>
        <p:nvSpPr>
          <p:cNvPr id="2974" name="Google Shape;2974;p37"/>
          <p:cNvSpPr txBox="1"/>
          <p:nvPr/>
        </p:nvSpPr>
        <p:spPr>
          <a:xfrm>
            <a:off x="510746" y="472310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Before &amp; After – Acne Scars</a:t>
            </a:r>
            <a:endParaRPr sz="25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975" name="Google Shape;2975;p3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42377" y="1557338"/>
            <a:ext cx="4047337" cy="4047337"/>
          </a:xfrm>
          <a:prstGeom prst="rect">
            <a:avLst/>
          </a:prstGeom>
          <a:noFill/>
          <a:ln>
            <a:noFill/>
          </a:ln>
        </p:spPr>
      </p:pic>
      <p:sp>
        <p:nvSpPr>
          <p:cNvPr id="2976" name="Google Shape;2976;p37"/>
          <p:cNvSpPr txBox="1"/>
          <p:nvPr/>
        </p:nvSpPr>
        <p:spPr>
          <a:xfrm>
            <a:off x="1072500" y="4583718"/>
            <a:ext cx="3172569" cy="50591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Before</a:t>
            </a:r>
            <a:endParaRPr/>
          </a:p>
        </p:txBody>
      </p:sp>
      <p:pic>
        <p:nvPicPr>
          <p:cNvPr id="2977" name="Google Shape;2977;p3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14674" y="1557338"/>
            <a:ext cx="4026089" cy="4026089"/>
          </a:xfrm>
          <a:prstGeom prst="rect">
            <a:avLst/>
          </a:prstGeom>
          <a:noFill/>
          <a:ln>
            <a:noFill/>
          </a:ln>
        </p:spPr>
      </p:pic>
      <p:sp>
        <p:nvSpPr>
          <p:cNvPr id="2978" name="Google Shape;2978;p37"/>
          <p:cNvSpPr txBox="1"/>
          <p:nvPr/>
        </p:nvSpPr>
        <p:spPr>
          <a:xfrm>
            <a:off x="4944797" y="4583718"/>
            <a:ext cx="3172569" cy="50591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45 days Post 3</a:t>
            </a:r>
            <a:r>
              <a:rPr baseline="30000" lang="en-US" sz="1600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rd</a:t>
            </a:r>
            <a:r>
              <a:rPr lang="en-US" sz="1600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Tx</a:t>
            </a:r>
            <a:endParaRPr sz="1600">
              <a:solidFill>
                <a:srgbClr val="5F4C3B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979" name="Google Shape;2979;p37"/>
          <p:cNvSpPr/>
          <p:nvPr/>
        </p:nvSpPr>
        <p:spPr>
          <a:xfrm>
            <a:off x="0" y="5583426"/>
            <a:ext cx="9144000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Clinical department, Alma </a:t>
            </a:r>
            <a:endParaRPr/>
          </a:p>
        </p:txBody>
      </p:sp>
      <p:pic>
        <p:nvPicPr>
          <p:cNvPr id="2980" name="Google Shape;2980;p3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498734" y="1951697"/>
            <a:ext cx="2463666" cy="275287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1" name="Google Shape;2981;p3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421858" y="1951697"/>
            <a:ext cx="2411720" cy="27506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85" name="Shape 29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6" name="Google Shape;2986;p3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987" name="Google Shape;2987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008" y="6356350"/>
            <a:ext cx="444738" cy="365125"/>
          </a:xfrm>
          <a:prstGeom prst="rect">
            <a:avLst/>
          </a:prstGeom>
          <a:noFill/>
          <a:ln>
            <a:noFill/>
          </a:ln>
        </p:spPr>
      </p:pic>
      <p:sp>
        <p:nvSpPr>
          <p:cNvPr id="2988" name="Google Shape;2988;p38"/>
          <p:cNvSpPr txBox="1"/>
          <p:nvPr/>
        </p:nvSpPr>
        <p:spPr>
          <a:xfrm>
            <a:off x="510746" y="472310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Before &amp; After – Acne Scars</a:t>
            </a:r>
            <a:endParaRPr sz="25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989" name="Google Shape;2989;p3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42377" y="1557338"/>
            <a:ext cx="4047337" cy="4047337"/>
          </a:xfrm>
          <a:prstGeom prst="rect">
            <a:avLst/>
          </a:prstGeom>
          <a:noFill/>
          <a:ln>
            <a:noFill/>
          </a:ln>
        </p:spPr>
      </p:pic>
      <p:sp>
        <p:nvSpPr>
          <p:cNvPr id="2990" name="Google Shape;2990;p38"/>
          <p:cNvSpPr txBox="1"/>
          <p:nvPr/>
        </p:nvSpPr>
        <p:spPr>
          <a:xfrm>
            <a:off x="1072500" y="4583718"/>
            <a:ext cx="3172569" cy="50591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Before</a:t>
            </a:r>
            <a:endParaRPr/>
          </a:p>
        </p:txBody>
      </p:sp>
      <p:pic>
        <p:nvPicPr>
          <p:cNvPr id="2991" name="Google Shape;2991;p3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14674" y="1557338"/>
            <a:ext cx="4026089" cy="4026089"/>
          </a:xfrm>
          <a:prstGeom prst="rect">
            <a:avLst/>
          </a:prstGeom>
          <a:noFill/>
          <a:ln>
            <a:noFill/>
          </a:ln>
        </p:spPr>
      </p:pic>
      <p:sp>
        <p:nvSpPr>
          <p:cNvPr id="2992" name="Google Shape;2992;p38"/>
          <p:cNvSpPr txBox="1"/>
          <p:nvPr/>
        </p:nvSpPr>
        <p:spPr>
          <a:xfrm>
            <a:off x="4944797" y="4583718"/>
            <a:ext cx="3172569" cy="50591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90days Post 3</a:t>
            </a:r>
            <a:r>
              <a:rPr baseline="30000" lang="en-US" sz="1600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rd</a:t>
            </a:r>
            <a:r>
              <a:rPr lang="en-US" sz="1600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Tx</a:t>
            </a:r>
            <a:endParaRPr sz="1600">
              <a:solidFill>
                <a:srgbClr val="5F4C3B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993" name="Google Shape;2993;p38"/>
          <p:cNvSpPr/>
          <p:nvPr/>
        </p:nvSpPr>
        <p:spPr>
          <a:xfrm>
            <a:off x="0" y="5583426"/>
            <a:ext cx="9144000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Clinical department, Alma </a:t>
            </a:r>
            <a:endParaRPr/>
          </a:p>
        </p:txBody>
      </p:sp>
      <p:pic>
        <p:nvPicPr>
          <p:cNvPr descr="IMG_0743" id="2994" name="Google Shape;2994;p3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279531" y="2120391"/>
            <a:ext cx="3021308" cy="244155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5" name="Google Shape;2995;p3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159319" y="2120391"/>
            <a:ext cx="2958047" cy="23392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99" name="Shape 29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0" name="Google Shape;3000;p3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3001" name="Google Shape;3001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008" y="6356350"/>
            <a:ext cx="444738" cy="365125"/>
          </a:xfrm>
          <a:prstGeom prst="rect">
            <a:avLst/>
          </a:prstGeom>
          <a:noFill/>
          <a:ln>
            <a:noFill/>
          </a:ln>
        </p:spPr>
      </p:pic>
      <p:sp>
        <p:nvSpPr>
          <p:cNvPr id="3002" name="Google Shape;3002;p39"/>
          <p:cNvSpPr txBox="1"/>
          <p:nvPr/>
        </p:nvSpPr>
        <p:spPr>
          <a:xfrm>
            <a:off x="510746" y="472310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Before &amp; After –  Scars</a:t>
            </a:r>
            <a:endParaRPr sz="25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3003" name="Google Shape;3003;p3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42377" y="1557338"/>
            <a:ext cx="4047337" cy="4047337"/>
          </a:xfrm>
          <a:prstGeom prst="rect">
            <a:avLst/>
          </a:prstGeom>
          <a:noFill/>
          <a:ln>
            <a:noFill/>
          </a:ln>
        </p:spPr>
      </p:pic>
      <p:sp>
        <p:nvSpPr>
          <p:cNvPr id="3004" name="Google Shape;3004;p39"/>
          <p:cNvSpPr txBox="1"/>
          <p:nvPr/>
        </p:nvSpPr>
        <p:spPr>
          <a:xfrm>
            <a:off x="1072500" y="4583718"/>
            <a:ext cx="3172569" cy="50591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Before</a:t>
            </a:r>
            <a:endParaRPr/>
          </a:p>
        </p:txBody>
      </p:sp>
      <p:pic>
        <p:nvPicPr>
          <p:cNvPr id="3005" name="Google Shape;3005;p3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14674" y="1557338"/>
            <a:ext cx="4026089" cy="4026089"/>
          </a:xfrm>
          <a:prstGeom prst="rect">
            <a:avLst/>
          </a:prstGeom>
          <a:noFill/>
          <a:ln>
            <a:noFill/>
          </a:ln>
        </p:spPr>
      </p:pic>
      <p:sp>
        <p:nvSpPr>
          <p:cNvPr id="3006" name="Google Shape;3006;p39"/>
          <p:cNvSpPr txBox="1"/>
          <p:nvPr/>
        </p:nvSpPr>
        <p:spPr>
          <a:xfrm>
            <a:off x="4944797" y="4583718"/>
            <a:ext cx="3172569" cy="50591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After</a:t>
            </a:r>
            <a:endParaRPr sz="1600">
              <a:solidFill>
                <a:srgbClr val="5F4C3B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3007" name="Google Shape;3007;p39"/>
          <p:cNvSpPr/>
          <p:nvPr/>
        </p:nvSpPr>
        <p:spPr>
          <a:xfrm>
            <a:off x="0" y="5583426"/>
            <a:ext cx="9144000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Courtesy of Maria Claudia Issa, Rio de Janeiro, Brazil</a:t>
            </a:r>
            <a:endParaRPr/>
          </a:p>
        </p:txBody>
      </p:sp>
      <p:pic>
        <p:nvPicPr>
          <p:cNvPr id="3008" name="Google Shape;3008;p3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275815" y="2146475"/>
            <a:ext cx="2969254" cy="2181493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9" name="Google Shape;3009;p3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199648" y="2146475"/>
            <a:ext cx="2856139" cy="21876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13" name="Shape 30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4" name="Google Shape;3014;p4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3015" name="Google Shape;3015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008" y="6356350"/>
            <a:ext cx="444738" cy="365125"/>
          </a:xfrm>
          <a:prstGeom prst="rect">
            <a:avLst/>
          </a:prstGeom>
          <a:noFill/>
          <a:ln>
            <a:noFill/>
          </a:ln>
        </p:spPr>
      </p:pic>
      <p:sp>
        <p:nvSpPr>
          <p:cNvPr id="3016" name="Google Shape;3016;p40"/>
          <p:cNvSpPr txBox="1"/>
          <p:nvPr/>
        </p:nvSpPr>
        <p:spPr>
          <a:xfrm>
            <a:off x="510746" y="472310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Before &amp; After – Scars</a:t>
            </a:r>
            <a:endParaRPr sz="25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3017" name="Google Shape;3017;p4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42377" y="1557338"/>
            <a:ext cx="4047337" cy="4047337"/>
          </a:xfrm>
          <a:prstGeom prst="rect">
            <a:avLst/>
          </a:prstGeom>
          <a:noFill/>
          <a:ln>
            <a:noFill/>
          </a:ln>
        </p:spPr>
      </p:pic>
      <p:sp>
        <p:nvSpPr>
          <p:cNvPr id="3018" name="Google Shape;3018;p40"/>
          <p:cNvSpPr txBox="1"/>
          <p:nvPr/>
        </p:nvSpPr>
        <p:spPr>
          <a:xfrm>
            <a:off x="1072500" y="4583718"/>
            <a:ext cx="3172569" cy="50591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Before</a:t>
            </a:r>
            <a:endParaRPr/>
          </a:p>
        </p:txBody>
      </p:sp>
      <p:pic>
        <p:nvPicPr>
          <p:cNvPr id="3019" name="Google Shape;3019;p4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14674" y="1557338"/>
            <a:ext cx="4026089" cy="4026089"/>
          </a:xfrm>
          <a:prstGeom prst="rect">
            <a:avLst/>
          </a:prstGeom>
          <a:noFill/>
          <a:ln>
            <a:noFill/>
          </a:ln>
        </p:spPr>
      </p:pic>
      <p:sp>
        <p:nvSpPr>
          <p:cNvPr id="3020" name="Google Shape;3020;p40"/>
          <p:cNvSpPr txBox="1"/>
          <p:nvPr/>
        </p:nvSpPr>
        <p:spPr>
          <a:xfrm>
            <a:off x="4944797" y="4583718"/>
            <a:ext cx="3172569" cy="50591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After 2 treatments</a:t>
            </a:r>
            <a:endParaRPr sz="1600">
              <a:solidFill>
                <a:srgbClr val="5F4C3B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3021" name="Google Shape;3021;p40"/>
          <p:cNvSpPr/>
          <p:nvPr/>
        </p:nvSpPr>
        <p:spPr>
          <a:xfrm>
            <a:off x="0" y="5583426"/>
            <a:ext cx="9144000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Courtesy of Prof. Igor Pinson, MD &amp; PhD, Dermatologist, Moscow, Russia</a:t>
            </a:r>
            <a:endParaRPr/>
          </a:p>
        </p:txBody>
      </p:sp>
      <p:pic>
        <p:nvPicPr>
          <p:cNvPr id="3022" name="Google Shape;3022;p4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315487" y="2179133"/>
            <a:ext cx="2929582" cy="219718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3" name="Google Shape;3023;p4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999719" y="2179133"/>
            <a:ext cx="3117647" cy="23407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27" name="Shape 30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8" name="Google Shape;3028;p4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3029" name="Google Shape;3029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008" y="6356350"/>
            <a:ext cx="444738" cy="365125"/>
          </a:xfrm>
          <a:prstGeom prst="rect">
            <a:avLst/>
          </a:prstGeom>
          <a:noFill/>
          <a:ln>
            <a:noFill/>
          </a:ln>
        </p:spPr>
      </p:pic>
      <p:sp>
        <p:nvSpPr>
          <p:cNvPr id="3030" name="Google Shape;3030;p41"/>
          <p:cNvSpPr txBox="1"/>
          <p:nvPr/>
        </p:nvSpPr>
        <p:spPr>
          <a:xfrm>
            <a:off x="510746" y="472310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Before &amp; After – Scars</a:t>
            </a:r>
            <a:endParaRPr sz="25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3031" name="Google Shape;3031;p4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42377" y="1557338"/>
            <a:ext cx="4047337" cy="4047337"/>
          </a:xfrm>
          <a:prstGeom prst="rect">
            <a:avLst/>
          </a:prstGeom>
          <a:noFill/>
          <a:ln>
            <a:noFill/>
          </a:ln>
        </p:spPr>
      </p:pic>
      <p:sp>
        <p:nvSpPr>
          <p:cNvPr id="3032" name="Google Shape;3032;p41"/>
          <p:cNvSpPr txBox="1"/>
          <p:nvPr/>
        </p:nvSpPr>
        <p:spPr>
          <a:xfrm>
            <a:off x="1072500" y="4583718"/>
            <a:ext cx="3172569" cy="50591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Before</a:t>
            </a:r>
            <a:endParaRPr/>
          </a:p>
        </p:txBody>
      </p:sp>
      <p:pic>
        <p:nvPicPr>
          <p:cNvPr id="3033" name="Google Shape;3033;p4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14674" y="1557338"/>
            <a:ext cx="4026089" cy="4026089"/>
          </a:xfrm>
          <a:prstGeom prst="rect">
            <a:avLst/>
          </a:prstGeom>
          <a:noFill/>
          <a:ln>
            <a:noFill/>
          </a:ln>
        </p:spPr>
      </p:pic>
      <p:sp>
        <p:nvSpPr>
          <p:cNvPr id="3034" name="Google Shape;3034;p41"/>
          <p:cNvSpPr txBox="1"/>
          <p:nvPr/>
        </p:nvSpPr>
        <p:spPr>
          <a:xfrm>
            <a:off x="4944797" y="4583718"/>
            <a:ext cx="3172569" cy="50591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7 Days Post 2</a:t>
            </a:r>
            <a:r>
              <a:rPr baseline="30000" lang="en-US" sz="1600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nd</a:t>
            </a:r>
            <a:r>
              <a:rPr lang="en-US" sz="1600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Tx</a:t>
            </a:r>
            <a:endParaRPr sz="1600">
              <a:solidFill>
                <a:srgbClr val="5F4C3B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3035" name="Google Shape;3035;p41"/>
          <p:cNvSpPr/>
          <p:nvPr/>
        </p:nvSpPr>
        <p:spPr>
          <a:xfrm>
            <a:off x="0" y="5583426"/>
            <a:ext cx="9144000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Courtesy of Maria Claudia Issa, Rio de Janeiro, Brazil</a:t>
            </a:r>
            <a:endParaRPr/>
          </a:p>
        </p:txBody>
      </p:sp>
      <p:pic>
        <p:nvPicPr>
          <p:cNvPr id="3036" name="Google Shape;3036;p4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293021" y="2059224"/>
            <a:ext cx="2952048" cy="2616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7" name="Google Shape;3037;p4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329214" y="2009444"/>
            <a:ext cx="2665683" cy="2611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41" name="Shape 30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2" name="Google Shape;3042;p4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3043" name="Google Shape;3043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008" y="6356350"/>
            <a:ext cx="444738" cy="365125"/>
          </a:xfrm>
          <a:prstGeom prst="rect">
            <a:avLst/>
          </a:prstGeom>
          <a:noFill/>
          <a:ln>
            <a:noFill/>
          </a:ln>
        </p:spPr>
      </p:pic>
      <p:sp>
        <p:nvSpPr>
          <p:cNvPr id="3044" name="Google Shape;3044;p42"/>
          <p:cNvSpPr txBox="1"/>
          <p:nvPr/>
        </p:nvSpPr>
        <p:spPr>
          <a:xfrm>
            <a:off x="510746" y="472310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Before &amp; After – Scars</a:t>
            </a:r>
            <a:endParaRPr sz="25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3045" name="Google Shape;3045;p4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42377" y="1557338"/>
            <a:ext cx="4047337" cy="4047337"/>
          </a:xfrm>
          <a:prstGeom prst="rect">
            <a:avLst/>
          </a:prstGeom>
          <a:noFill/>
          <a:ln>
            <a:noFill/>
          </a:ln>
        </p:spPr>
      </p:pic>
      <p:sp>
        <p:nvSpPr>
          <p:cNvPr id="3046" name="Google Shape;3046;p42"/>
          <p:cNvSpPr txBox="1"/>
          <p:nvPr/>
        </p:nvSpPr>
        <p:spPr>
          <a:xfrm>
            <a:off x="1072500" y="4583718"/>
            <a:ext cx="3172569" cy="50591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Before</a:t>
            </a:r>
            <a:endParaRPr/>
          </a:p>
        </p:txBody>
      </p:sp>
      <p:pic>
        <p:nvPicPr>
          <p:cNvPr id="3047" name="Google Shape;3047;p4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14674" y="1557338"/>
            <a:ext cx="4026089" cy="4026089"/>
          </a:xfrm>
          <a:prstGeom prst="rect">
            <a:avLst/>
          </a:prstGeom>
          <a:noFill/>
          <a:ln>
            <a:noFill/>
          </a:ln>
        </p:spPr>
      </p:pic>
      <p:sp>
        <p:nvSpPr>
          <p:cNvPr id="3048" name="Google Shape;3048;p42"/>
          <p:cNvSpPr txBox="1"/>
          <p:nvPr/>
        </p:nvSpPr>
        <p:spPr>
          <a:xfrm>
            <a:off x="4944797" y="4583718"/>
            <a:ext cx="3172569" cy="50591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Post 1</a:t>
            </a:r>
            <a:r>
              <a:rPr baseline="30000" lang="en-US" sz="1600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st</a:t>
            </a:r>
            <a:r>
              <a:rPr lang="en-US" sz="1600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Tx</a:t>
            </a:r>
            <a:endParaRPr sz="1600">
              <a:solidFill>
                <a:srgbClr val="5F4C3B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3049" name="Google Shape;3049;p42"/>
          <p:cNvSpPr/>
          <p:nvPr/>
        </p:nvSpPr>
        <p:spPr>
          <a:xfrm>
            <a:off x="0" y="5583426"/>
            <a:ext cx="9144000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Courtesy of Maria Claudia Issa, Rio de Janeiro, Brazil</a:t>
            </a:r>
            <a:endParaRPr/>
          </a:p>
        </p:txBody>
      </p:sp>
      <p:pic>
        <p:nvPicPr>
          <p:cNvPr id="3050" name="Google Shape;3050;p4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314366" y="2171980"/>
            <a:ext cx="2930704" cy="2211022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1" name="Google Shape;3051;p4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146980" y="2171980"/>
            <a:ext cx="3007165" cy="21347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55" name="Shape 30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6" name="Google Shape;3056;p4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3057" name="Google Shape;3057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008" y="6356350"/>
            <a:ext cx="444738" cy="365125"/>
          </a:xfrm>
          <a:prstGeom prst="rect">
            <a:avLst/>
          </a:prstGeom>
          <a:noFill/>
          <a:ln>
            <a:noFill/>
          </a:ln>
        </p:spPr>
      </p:pic>
      <p:sp>
        <p:nvSpPr>
          <p:cNvPr id="3058" name="Google Shape;3058;p43"/>
          <p:cNvSpPr txBox="1"/>
          <p:nvPr/>
        </p:nvSpPr>
        <p:spPr>
          <a:xfrm>
            <a:off x="510746" y="472310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Before &amp; After – Scars</a:t>
            </a:r>
            <a:endParaRPr sz="25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3059" name="Google Shape;3059;p4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42377" y="1557338"/>
            <a:ext cx="4047337" cy="4047337"/>
          </a:xfrm>
          <a:prstGeom prst="rect">
            <a:avLst/>
          </a:prstGeom>
          <a:noFill/>
          <a:ln>
            <a:noFill/>
          </a:ln>
        </p:spPr>
      </p:pic>
      <p:sp>
        <p:nvSpPr>
          <p:cNvPr id="3060" name="Google Shape;3060;p43"/>
          <p:cNvSpPr txBox="1"/>
          <p:nvPr/>
        </p:nvSpPr>
        <p:spPr>
          <a:xfrm>
            <a:off x="1072500" y="4583718"/>
            <a:ext cx="3172569" cy="50591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Before</a:t>
            </a:r>
            <a:endParaRPr/>
          </a:p>
        </p:txBody>
      </p:sp>
      <p:pic>
        <p:nvPicPr>
          <p:cNvPr id="3061" name="Google Shape;3061;p4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14674" y="1557338"/>
            <a:ext cx="4026089" cy="4026089"/>
          </a:xfrm>
          <a:prstGeom prst="rect">
            <a:avLst/>
          </a:prstGeom>
          <a:noFill/>
          <a:ln>
            <a:noFill/>
          </a:ln>
        </p:spPr>
      </p:pic>
      <p:sp>
        <p:nvSpPr>
          <p:cNvPr id="3062" name="Google Shape;3062;p43"/>
          <p:cNvSpPr txBox="1"/>
          <p:nvPr/>
        </p:nvSpPr>
        <p:spPr>
          <a:xfrm>
            <a:off x="4944797" y="4583718"/>
            <a:ext cx="3172569" cy="50591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2 months Post 3</a:t>
            </a:r>
            <a:r>
              <a:rPr baseline="30000" lang="en-US" sz="1600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rd</a:t>
            </a:r>
            <a:r>
              <a:rPr lang="en-US" sz="1600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Tx</a:t>
            </a:r>
            <a:endParaRPr sz="1600">
              <a:solidFill>
                <a:srgbClr val="5F4C3B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pic>
        <p:nvPicPr>
          <p:cNvPr id="3063" name="Google Shape;3063;p4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391931" y="1950064"/>
            <a:ext cx="2930680" cy="26336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4" name="Google Shape;3064;p43"/>
          <p:cNvPicPr preferRelativeResize="0"/>
          <p:nvPr/>
        </p:nvPicPr>
        <p:blipFill rotWithShape="1">
          <a:blip r:embed="rId6">
            <a:alphaModFix/>
          </a:blip>
          <a:srcRect b="-270" l="0" r="0" t="0"/>
          <a:stretch/>
        </p:blipFill>
        <p:spPr>
          <a:xfrm>
            <a:off x="5159319" y="1976692"/>
            <a:ext cx="2974001" cy="26621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68" name="Shape 30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9" name="Google Shape;3069;p4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3070" name="Google Shape;3070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008" y="6356350"/>
            <a:ext cx="444738" cy="365125"/>
          </a:xfrm>
          <a:prstGeom prst="rect">
            <a:avLst/>
          </a:prstGeom>
          <a:noFill/>
          <a:ln>
            <a:noFill/>
          </a:ln>
        </p:spPr>
      </p:pic>
      <p:sp>
        <p:nvSpPr>
          <p:cNvPr id="3071" name="Google Shape;3071;p44"/>
          <p:cNvSpPr txBox="1"/>
          <p:nvPr/>
        </p:nvSpPr>
        <p:spPr>
          <a:xfrm>
            <a:off x="510746" y="472310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Before &amp; After – Scars</a:t>
            </a:r>
            <a:endParaRPr sz="25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3072" name="Google Shape;3072;p4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42377" y="1557338"/>
            <a:ext cx="4047337" cy="4047337"/>
          </a:xfrm>
          <a:prstGeom prst="rect">
            <a:avLst/>
          </a:prstGeom>
          <a:noFill/>
          <a:ln>
            <a:noFill/>
          </a:ln>
        </p:spPr>
      </p:pic>
      <p:sp>
        <p:nvSpPr>
          <p:cNvPr id="3073" name="Google Shape;3073;p44"/>
          <p:cNvSpPr txBox="1"/>
          <p:nvPr/>
        </p:nvSpPr>
        <p:spPr>
          <a:xfrm>
            <a:off x="1072500" y="4583718"/>
            <a:ext cx="3172569" cy="50591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Before</a:t>
            </a:r>
            <a:endParaRPr/>
          </a:p>
        </p:txBody>
      </p:sp>
      <p:pic>
        <p:nvPicPr>
          <p:cNvPr id="3074" name="Google Shape;3074;p4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14674" y="1557338"/>
            <a:ext cx="4026089" cy="4026089"/>
          </a:xfrm>
          <a:prstGeom prst="rect">
            <a:avLst/>
          </a:prstGeom>
          <a:noFill/>
          <a:ln>
            <a:noFill/>
          </a:ln>
        </p:spPr>
      </p:pic>
      <p:sp>
        <p:nvSpPr>
          <p:cNvPr id="3075" name="Google Shape;3075;p44"/>
          <p:cNvSpPr txBox="1"/>
          <p:nvPr/>
        </p:nvSpPr>
        <p:spPr>
          <a:xfrm>
            <a:off x="4944797" y="4583718"/>
            <a:ext cx="3172569" cy="50591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2 months Post 3</a:t>
            </a:r>
            <a:r>
              <a:rPr baseline="30000" lang="en-US" sz="1600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rd</a:t>
            </a:r>
            <a:r>
              <a:rPr lang="en-US" sz="1600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Tx</a:t>
            </a:r>
            <a:endParaRPr sz="1600">
              <a:solidFill>
                <a:srgbClr val="5F4C3B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pic>
        <p:nvPicPr>
          <p:cNvPr id="3076" name="Google Shape;3076;p44"/>
          <p:cNvPicPr preferRelativeResize="0"/>
          <p:nvPr/>
        </p:nvPicPr>
        <p:blipFill rotWithShape="1">
          <a:blip r:embed="rId5">
            <a:alphaModFix/>
          </a:blip>
          <a:srcRect b="-238" l="0" r="0" t="0"/>
          <a:stretch/>
        </p:blipFill>
        <p:spPr>
          <a:xfrm>
            <a:off x="1299913" y="1957095"/>
            <a:ext cx="2945156" cy="27055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7" name="Google Shape;3077;p44"/>
          <p:cNvPicPr preferRelativeResize="0"/>
          <p:nvPr/>
        </p:nvPicPr>
        <p:blipFill rotWithShape="1">
          <a:blip r:embed="rId6">
            <a:alphaModFix/>
          </a:blip>
          <a:srcRect b="-1145" l="0" r="0" t="-1"/>
          <a:stretch/>
        </p:blipFill>
        <p:spPr>
          <a:xfrm>
            <a:off x="5225221" y="1979661"/>
            <a:ext cx="2890574" cy="27324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81" name="Shape 30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2" name="Google Shape;3082;p4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3083" name="Google Shape;3083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008" y="6356350"/>
            <a:ext cx="444738" cy="365125"/>
          </a:xfrm>
          <a:prstGeom prst="rect">
            <a:avLst/>
          </a:prstGeom>
          <a:noFill/>
          <a:ln>
            <a:noFill/>
          </a:ln>
        </p:spPr>
      </p:pic>
      <p:sp>
        <p:nvSpPr>
          <p:cNvPr id="3084" name="Google Shape;3084;p45"/>
          <p:cNvSpPr txBox="1"/>
          <p:nvPr/>
        </p:nvSpPr>
        <p:spPr>
          <a:xfrm>
            <a:off x="510746" y="472310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Before &amp; After – Scars</a:t>
            </a:r>
            <a:endParaRPr sz="25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3085" name="Google Shape;3085;p4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42377" y="1557338"/>
            <a:ext cx="4047337" cy="4047337"/>
          </a:xfrm>
          <a:prstGeom prst="rect">
            <a:avLst/>
          </a:prstGeom>
          <a:noFill/>
          <a:ln>
            <a:noFill/>
          </a:ln>
        </p:spPr>
      </p:pic>
      <p:sp>
        <p:nvSpPr>
          <p:cNvPr id="3086" name="Google Shape;3086;p45"/>
          <p:cNvSpPr txBox="1"/>
          <p:nvPr/>
        </p:nvSpPr>
        <p:spPr>
          <a:xfrm>
            <a:off x="1072500" y="4583718"/>
            <a:ext cx="3172569" cy="50591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Before</a:t>
            </a:r>
            <a:endParaRPr/>
          </a:p>
        </p:txBody>
      </p:sp>
      <p:pic>
        <p:nvPicPr>
          <p:cNvPr id="3087" name="Google Shape;3087;p4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14674" y="1557338"/>
            <a:ext cx="4026089" cy="4026089"/>
          </a:xfrm>
          <a:prstGeom prst="rect">
            <a:avLst/>
          </a:prstGeom>
          <a:noFill/>
          <a:ln>
            <a:noFill/>
          </a:ln>
        </p:spPr>
      </p:pic>
      <p:sp>
        <p:nvSpPr>
          <p:cNvPr id="3088" name="Google Shape;3088;p45"/>
          <p:cNvSpPr txBox="1"/>
          <p:nvPr/>
        </p:nvSpPr>
        <p:spPr>
          <a:xfrm>
            <a:off x="4944797" y="4583718"/>
            <a:ext cx="3172569" cy="50591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2 months Post 3</a:t>
            </a:r>
            <a:r>
              <a:rPr baseline="30000" lang="en-US" sz="1600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rd</a:t>
            </a:r>
            <a:r>
              <a:rPr lang="en-US" sz="1600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Tx</a:t>
            </a:r>
            <a:endParaRPr sz="1600">
              <a:solidFill>
                <a:srgbClr val="5F4C3B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pic>
        <p:nvPicPr>
          <p:cNvPr id="3089" name="Google Shape;3089;p45"/>
          <p:cNvPicPr preferRelativeResize="0"/>
          <p:nvPr/>
        </p:nvPicPr>
        <p:blipFill rotWithShape="1">
          <a:blip r:embed="rId5">
            <a:alphaModFix/>
          </a:blip>
          <a:srcRect b="0" l="0" r="0" t="-178"/>
          <a:stretch/>
        </p:blipFill>
        <p:spPr>
          <a:xfrm>
            <a:off x="1313956" y="1974957"/>
            <a:ext cx="2941999" cy="268496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0" name="Google Shape;3090;p4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189816" y="2013193"/>
            <a:ext cx="2938436" cy="25466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94" name="Shape 30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5" name="Google Shape;3095;p4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3096" name="Google Shape;3096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008" y="6356350"/>
            <a:ext cx="444738" cy="365125"/>
          </a:xfrm>
          <a:prstGeom prst="rect">
            <a:avLst/>
          </a:prstGeom>
          <a:noFill/>
          <a:ln>
            <a:noFill/>
          </a:ln>
        </p:spPr>
      </p:pic>
      <p:sp>
        <p:nvSpPr>
          <p:cNvPr id="3097" name="Google Shape;3097;p46"/>
          <p:cNvSpPr txBox="1"/>
          <p:nvPr/>
        </p:nvSpPr>
        <p:spPr>
          <a:xfrm>
            <a:off x="510746" y="472310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Before &amp; After – Scars</a:t>
            </a:r>
            <a:endParaRPr sz="25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3098" name="Google Shape;3098;p4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42377" y="1557338"/>
            <a:ext cx="4047337" cy="4047337"/>
          </a:xfrm>
          <a:prstGeom prst="rect">
            <a:avLst/>
          </a:prstGeom>
          <a:noFill/>
          <a:ln>
            <a:noFill/>
          </a:ln>
        </p:spPr>
      </p:pic>
      <p:sp>
        <p:nvSpPr>
          <p:cNvPr id="3099" name="Google Shape;3099;p46"/>
          <p:cNvSpPr txBox="1"/>
          <p:nvPr/>
        </p:nvSpPr>
        <p:spPr>
          <a:xfrm>
            <a:off x="1072500" y="4583718"/>
            <a:ext cx="3172569" cy="50591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Before</a:t>
            </a:r>
            <a:endParaRPr/>
          </a:p>
        </p:txBody>
      </p:sp>
      <p:pic>
        <p:nvPicPr>
          <p:cNvPr id="3100" name="Google Shape;3100;p4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14674" y="1557338"/>
            <a:ext cx="4026089" cy="4026089"/>
          </a:xfrm>
          <a:prstGeom prst="rect">
            <a:avLst/>
          </a:prstGeom>
          <a:noFill/>
          <a:ln>
            <a:noFill/>
          </a:ln>
        </p:spPr>
      </p:pic>
      <p:sp>
        <p:nvSpPr>
          <p:cNvPr id="3101" name="Google Shape;3101;p46"/>
          <p:cNvSpPr txBox="1"/>
          <p:nvPr/>
        </p:nvSpPr>
        <p:spPr>
          <a:xfrm>
            <a:off x="4944797" y="4583718"/>
            <a:ext cx="3172569" cy="50591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2 months Post 3</a:t>
            </a:r>
            <a:r>
              <a:rPr baseline="30000" lang="en-US" sz="1600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rd</a:t>
            </a:r>
            <a:r>
              <a:rPr lang="en-US" sz="1600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Tx</a:t>
            </a:r>
            <a:endParaRPr sz="1600">
              <a:solidFill>
                <a:srgbClr val="5F4C3B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pic>
        <p:nvPicPr>
          <p:cNvPr id="3102" name="Google Shape;3102;p4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712165" y="1926771"/>
            <a:ext cx="2150092" cy="2764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3" name="Google Shape;3103;p4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660497" y="1926771"/>
            <a:ext cx="2109482" cy="27649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07" name="Shape 3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8" name="Google Shape;3108;p4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3109" name="Google Shape;3109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008" y="6356350"/>
            <a:ext cx="444738" cy="365125"/>
          </a:xfrm>
          <a:prstGeom prst="rect">
            <a:avLst/>
          </a:prstGeom>
          <a:noFill/>
          <a:ln>
            <a:noFill/>
          </a:ln>
        </p:spPr>
      </p:pic>
      <p:sp>
        <p:nvSpPr>
          <p:cNvPr id="3110" name="Google Shape;3110;p47"/>
          <p:cNvSpPr txBox="1"/>
          <p:nvPr/>
        </p:nvSpPr>
        <p:spPr>
          <a:xfrm>
            <a:off x="510746" y="472310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Before &amp; After – Scars</a:t>
            </a:r>
            <a:endParaRPr sz="25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3111" name="Google Shape;3111;p4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42377" y="1557338"/>
            <a:ext cx="4047337" cy="4047337"/>
          </a:xfrm>
          <a:prstGeom prst="rect">
            <a:avLst/>
          </a:prstGeom>
          <a:noFill/>
          <a:ln>
            <a:noFill/>
          </a:ln>
        </p:spPr>
      </p:pic>
      <p:sp>
        <p:nvSpPr>
          <p:cNvPr id="3112" name="Google Shape;3112;p47"/>
          <p:cNvSpPr txBox="1"/>
          <p:nvPr/>
        </p:nvSpPr>
        <p:spPr>
          <a:xfrm>
            <a:off x="1072500" y="4583718"/>
            <a:ext cx="3172569" cy="50591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Before</a:t>
            </a:r>
            <a:endParaRPr/>
          </a:p>
        </p:txBody>
      </p:sp>
      <p:pic>
        <p:nvPicPr>
          <p:cNvPr id="3113" name="Google Shape;3113;p4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14674" y="1557338"/>
            <a:ext cx="4026089" cy="4026089"/>
          </a:xfrm>
          <a:prstGeom prst="rect">
            <a:avLst/>
          </a:prstGeom>
          <a:noFill/>
          <a:ln>
            <a:noFill/>
          </a:ln>
        </p:spPr>
      </p:pic>
      <p:sp>
        <p:nvSpPr>
          <p:cNvPr id="3114" name="Google Shape;3114;p47"/>
          <p:cNvSpPr txBox="1"/>
          <p:nvPr/>
        </p:nvSpPr>
        <p:spPr>
          <a:xfrm>
            <a:off x="4944797" y="4583718"/>
            <a:ext cx="3172569" cy="50591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After</a:t>
            </a:r>
            <a:endParaRPr sz="1600">
              <a:solidFill>
                <a:srgbClr val="5F4C3B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pic>
        <p:nvPicPr>
          <p:cNvPr id="3115" name="Google Shape;3115;p4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318281" y="2091492"/>
            <a:ext cx="2926788" cy="236575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6" name="Google Shape;3116;p4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202844" y="2091492"/>
            <a:ext cx="2914522" cy="23580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20" name="Shape 3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1" name="Google Shape;3121;p4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3122" name="Google Shape;3122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008" y="6356350"/>
            <a:ext cx="444738" cy="365125"/>
          </a:xfrm>
          <a:prstGeom prst="rect">
            <a:avLst/>
          </a:prstGeom>
          <a:noFill/>
          <a:ln>
            <a:noFill/>
          </a:ln>
        </p:spPr>
      </p:pic>
      <p:sp>
        <p:nvSpPr>
          <p:cNvPr id="3123" name="Google Shape;3123;p48"/>
          <p:cNvSpPr txBox="1"/>
          <p:nvPr/>
        </p:nvSpPr>
        <p:spPr>
          <a:xfrm>
            <a:off x="510746" y="472310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Before &amp; After – Scars</a:t>
            </a:r>
            <a:endParaRPr sz="25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3124" name="Google Shape;3124;p4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42377" y="1557338"/>
            <a:ext cx="4047337" cy="4047337"/>
          </a:xfrm>
          <a:prstGeom prst="rect">
            <a:avLst/>
          </a:prstGeom>
          <a:noFill/>
          <a:ln>
            <a:noFill/>
          </a:ln>
        </p:spPr>
      </p:pic>
      <p:sp>
        <p:nvSpPr>
          <p:cNvPr id="3125" name="Google Shape;3125;p48"/>
          <p:cNvSpPr txBox="1"/>
          <p:nvPr/>
        </p:nvSpPr>
        <p:spPr>
          <a:xfrm>
            <a:off x="1072500" y="4583718"/>
            <a:ext cx="3172569" cy="50591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Before</a:t>
            </a:r>
            <a:endParaRPr/>
          </a:p>
        </p:txBody>
      </p:sp>
      <p:pic>
        <p:nvPicPr>
          <p:cNvPr id="3126" name="Google Shape;3126;p4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14674" y="1557338"/>
            <a:ext cx="4026089" cy="4026089"/>
          </a:xfrm>
          <a:prstGeom prst="rect">
            <a:avLst/>
          </a:prstGeom>
          <a:noFill/>
          <a:ln>
            <a:noFill/>
          </a:ln>
        </p:spPr>
      </p:pic>
      <p:sp>
        <p:nvSpPr>
          <p:cNvPr id="3127" name="Google Shape;3127;p48"/>
          <p:cNvSpPr txBox="1"/>
          <p:nvPr/>
        </p:nvSpPr>
        <p:spPr>
          <a:xfrm>
            <a:off x="4944797" y="4583718"/>
            <a:ext cx="3172569" cy="50591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After</a:t>
            </a:r>
            <a:endParaRPr sz="1600">
              <a:solidFill>
                <a:srgbClr val="5F4C3B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pic>
        <p:nvPicPr>
          <p:cNvPr id="3128" name="Google Shape;3128;p4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285641" y="2001152"/>
            <a:ext cx="2982580" cy="2615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29" name="Google Shape;3129;p4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160017" y="2001152"/>
            <a:ext cx="2957349" cy="25943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33" name="Shape 3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4" name="Google Shape;3134;p4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3135" name="Google Shape;3135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008" y="6356350"/>
            <a:ext cx="444738" cy="365125"/>
          </a:xfrm>
          <a:prstGeom prst="rect">
            <a:avLst/>
          </a:prstGeom>
          <a:noFill/>
          <a:ln>
            <a:noFill/>
          </a:ln>
        </p:spPr>
      </p:pic>
      <p:sp>
        <p:nvSpPr>
          <p:cNvPr id="3136" name="Google Shape;3136;p49"/>
          <p:cNvSpPr txBox="1"/>
          <p:nvPr/>
        </p:nvSpPr>
        <p:spPr>
          <a:xfrm>
            <a:off x="510746" y="472310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Before &amp; After – Scars</a:t>
            </a:r>
            <a:endParaRPr sz="25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3137" name="Google Shape;3137;p4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42377" y="1557338"/>
            <a:ext cx="4047337" cy="4047337"/>
          </a:xfrm>
          <a:prstGeom prst="rect">
            <a:avLst/>
          </a:prstGeom>
          <a:noFill/>
          <a:ln>
            <a:noFill/>
          </a:ln>
        </p:spPr>
      </p:pic>
      <p:sp>
        <p:nvSpPr>
          <p:cNvPr id="3138" name="Google Shape;3138;p49"/>
          <p:cNvSpPr txBox="1"/>
          <p:nvPr/>
        </p:nvSpPr>
        <p:spPr>
          <a:xfrm>
            <a:off x="1072500" y="4583718"/>
            <a:ext cx="3172569" cy="50591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Before</a:t>
            </a:r>
            <a:endParaRPr/>
          </a:p>
        </p:txBody>
      </p:sp>
      <p:pic>
        <p:nvPicPr>
          <p:cNvPr id="3139" name="Google Shape;3139;p4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14674" y="1557338"/>
            <a:ext cx="4026089" cy="4026089"/>
          </a:xfrm>
          <a:prstGeom prst="rect">
            <a:avLst/>
          </a:prstGeom>
          <a:noFill/>
          <a:ln>
            <a:noFill/>
          </a:ln>
        </p:spPr>
      </p:pic>
      <p:sp>
        <p:nvSpPr>
          <p:cNvPr id="3140" name="Google Shape;3140;p49"/>
          <p:cNvSpPr txBox="1"/>
          <p:nvPr/>
        </p:nvSpPr>
        <p:spPr>
          <a:xfrm>
            <a:off x="4944797" y="4583718"/>
            <a:ext cx="3172569" cy="50591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After</a:t>
            </a:r>
            <a:endParaRPr sz="1600">
              <a:solidFill>
                <a:srgbClr val="5F4C3B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pic>
        <p:nvPicPr>
          <p:cNvPr id="3141" name="Google Shape;3141;p4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281229" y="2047346"/>
            <a:ext cx="2969631" cy="2536372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2" name="Google Shape;3142;p4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220247" y="2006304"/>
            <a:ext cx="2814942" cy="2547278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3" name="Google Shape;3143;p4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133478" y="2546583"/>
            <a:ext cx="798645" cy="469433"/>
          </a:xfrm>
          <a:prstGeom prst="rect">
            <a:avLst/>
          </a:prstGeom>
          <a:noFill/>
          <a:ln>
            <a:noFill/>
          </a:ln>
        </p:spPr>
      </p:pic>
      <p:sp>
        <p:nvSpPr>
          <p:cNvPr id="3144" name="Google Shape;3144;p49"/>
          <p:cNvSpPr/>
          <p:nvPr/>
        </p:nvSpPr>
        <p:spPr>
          <a:xfrm>
            <a:off x="5030114" y="2546583"/>
            <a:ext cx="774306" cy="443928"/>
          </a:xfrm>
          <a:prstGeom prst="ellipse">
            <a:avLst/>
          </a:prstGeom>
          <a:solidFill>
            <a:schemeClr val="dk1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48" name="Shape 3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9" name="Google Shape;3149;p5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3150" name="Google Shape;3150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008" y="6356350"/>
            <a:ext cx="444738" cy="365125"/>
          </a:xfrm>
          <a:prstGeom prst="rect">
            <a:avLst/>
          </a:prstGeom>
          <a:noFill/>
          <a:ln>
            <a:noFill/>
          </a:ln>
        </p:spPr>
      </p:pic>
      <p:sp>
        <p:nvSpPr>
          <p:cNvPr id="3151" name="Google Shape;3151;p50"/>
          <p:cNvSpPr txBox="1"/>
          <p:nvPr/>
        </p:nvSpPr>
        <p:spPr>
          <a:xfrm>
            <a:off x="510746" y="472310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Before &amp; After – Scars</a:t>
            </a:r>
            <a:endParaRPr sz="25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3152" name="Google Shape;3152;p5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42377" y="1557338"/>
            <a:ext cx="4047337" cy="4047337"/>
          </a:xfrm>
          <a:prstGeom prst="rect">
            <a:avLst/>
          </a:prstGeom>
          <a:noFill/>
          <a:ln>
            <a:noFill/>
          </a:ln>
        </p:spPr>
      </p:pic>
      <p:sp>
        <p:nvSpPr>
          <p:cNvPr id="3153" name="Google Shape;3153;p50"/>
          <p:cNvSpPr txBox="1"/>
          <p:nvPr/>
        </p:nvSpPr>
        <p:spPr>
          <a:xfrm>
            <a:off x="1072500" y="4583718"/>
            <a:ext cx="3172569" cy="50591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Before</a:t>
            </a:r>
            <a:endParaRPr/>
          </a:p>
        </p:txBody>
      </p:sp>
      <p:pic>
        <p:nvPicPr>
          <p:cNvPr id="3154" name="Google Shape;3154;p5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14674" y="1557338"/>
            <a:ext cx="4026089" cy="4026089"/>
          </a:xfrm>
          <a:prstGeom prst="rect">
            <a:avLst/>
          </a:prstGeom>
          <a:noFill/>
          <a:ln>
            <a:noFill/>
          </a:ln>
        </p:spPr>
      </p:pic>
      <p:sp>
        <p:nvSpPr>
          <p:cNvPr id="3155" name="Google Shape;3155;p50"/>
          <p:cNvSpPr txBox="1"/>
          <p:nvPr/>
        </p:nvSpPr>
        <p:spPr>
          <a:xfrm>
            <a:off x="4944797" y="4583718"/>
            <a:ext cx="3172569" cy="50591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After</a:t>
            </a:r>
            <a:endParaRPr sz="1600">
              <a:solidFill>
                <a:srgbClr val="5F4C3B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pic>
        <p:nvPicPr>
          <p:cNvPr id="3156" name="Google Shape;3156;p5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307628" y="2024612"/>
            <a:ext cx="2937441" cy="2641002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7" name="Google Shape;3157;p5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354965" y="1999726"/>
            <a:ext cx="2696181" cy="26083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61" name="Shape 3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2" name="Google Shape;3162;p5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3163" name="Google Shape;3163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008" y="6356350"/>
            <a:ext cx="444738" cy="365125"/>
          </a:xfrm>
          <a:prstGeom prst="rect">
            <a:avLst/>
          </a:prstGeom>
          <a:noFill/>
          <a:ln>
            <a:noFill/>
          </a:ln>
        </p:spPr>
      </p:pic>
      <p:sp>
        <p:nvSpPr>
          <p:cNvPr id="3164" name="Google Shape;3164;p51"/>
          <p:cNvSpPr txBox="1"/>
          <p:nvPr/>
        </p:nvSpPr>
        <p:spPr>
          <a:xfrm>
            <a:off x="510746" y="472310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Before &amp; After – Striae</a:t>
            </a:r>
            <a:endParaRPr sz="25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3165" name="Google Shape;3165;p5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42377" y="1557338"/>
            <a:ext cx="4047337" cy="4047337"/>
          </a:xfrm>
          <a:prstGeom prst="rect">
            <a:avLst/>
          </a:prstGeom>
          <a:noFill/>
          <a:ln>
            <a:noFill/>
          </a:ln>
        </p:spPr>
      </p:pic>
      <p:sp>
        <p:nvSpPr>
          <p:cNvPr id="3166" name="Google Shape;3166;p51"/>
          <p:cNvSpPr txBox="1"/>
          <p:nvPr/>
        </p:nvSpPr>
        <p:spPr>
          <a:xfrm>
            <a:off x="1072500" y="4583718"/>
            <a:ext cx="3172569" cy="50591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Before</a:t>
            </a:r>
            <a:endParaRPr/>
          </a:p>
        </p:txBody>
      </p:sp>
      <p:pic>
        <p:nvPicPr>
          <p:cNvPr id="3167" name="Google Shape;3167;p5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14674" y="1557338"/>
            <a:ext cx="4026089" cy="4026089"/>
          </a:xfrm>
          <a:prstGeom prst="rect">
            <a:avLst/>
          </a:prstGeom>
          <a:noFill/>
          <a:ln>
            <a:noFill/>
          </a:ln>
        </p:spPr>
      </p:pic>
      <p:sp>
        <p:nvSpPr>
          <p:cNvPr id="3168" name="Google Shape;3168;p51"/>
          <p:cNvSpPr txBox="1"/>
          <p:nvPr/>
        </p:nvSpPr>
        <p:spPr>
          <a:xfrm>
            <a:off x="4944797" y="4583718"/>
            <a:ext cx="3172569" cy="50591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30 Days Post 3</a:t>
            </a:r>
            <a:r>
              <a:rPr baseline="30000" lang="en-US" sz="1600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rd</a:t>
            </a:r>
            <a:r>
              <a:rPr lang="en-US" sz="1600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Tx</a:t>
            </a:r>
            <a:endParaRPr sz="1600">
              <a:solidFill>
                <a:srgbClr val="5F4C3B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pic>
        <p:nvPicPr>
          <p:cNvPr id="3169" name="Google Shape;3169;p5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673923" y="1950952"/>
            <a:ext cx="2059878" cy="2771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0" name="Google Shape;3170;p5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622798" y="1940066"/>
            <a:ext cx="2184881" cy="2765581"/>
          </a:xfrm>
          <a:prstGeom prst="rect">
            <a:avLst/>
          </a:prstGeom>
          <a:noFill/>
          <a:ln>
            <a:noFill/>
          </a:ln>
        </p:spPr>
      </p:pic>
      <p:sp>
        <p:nvSpPr>
          <p:cNvPr id="3171" name="Google Shape;3171;p51"/>
          <p:cNvSpPr/>
          <p:nvPr/>
        </p:nvSpPr>
        <p:spPr>
          <a:xfrm>
            <a:off x="0" y="5583426"/>
            <a:ext cx="9144000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Courtesy of Dr Susanne Hausdörfer, Dermatologie Laser, Belgium</a:t>
            </a:r>
            <a:endParaRPr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75" name="Shape 3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6" name="Google Shape;3176;p5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3177" name="Google Shape;3177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008" y="6356350"/>
            <a:ext cx="444738" cy="365125"/>
          </a:xfrm>
          <a:prstGeom prst="rect">
            <a:avLst/>
          </a:prstGeom>
          <a:noFill/>
          <a:ln>
            <a:noFill/>
          </a:ln>
        </p:spPr>
      </p:pic>
      <p:sp>
        <p:nvSpPr>
          <p:cNvPr id="3178" name="Google Shape;3178;p52"/>
          <p:cNvSpPr txBox="1"/>
          <p:nvPr/>
        </p:nvSpPr>
        <p:spPr>
          <a:xfrm>
            <a:off x="510746" y="472310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Before &amp; After – Striae</a:t>
            </a:r>
            <a:endParaRPr sz="25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3179" name="Google Shape;3179;p5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42377" y="1557338"/>
            <a:ext cx="4047337" cy="4047337"/>
          </a:xfrm>
          <a:prstGeom prst="rect">
            <a:avLst/>
          </a:prstGeom>
          <a:noFill/>
          <a:ln>
            <a:noFill/>
          </a:ln>
        </p:spPr>
      </p:pic>
      <p:sp>
        <p:nvSpPr>
          <p:cNvPr id="3180" name="Google Shape;3180;p52"/>
          <p:cNvSpPr txBox="1"/>
          <p:nvPr/>
        </p:nvSpPr>
        <p:spPr>
          <a:xfrm>
            <a:off x="1072500" y="4583718"/>
            <a:ext cx="3172569" cy="50591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Before</a:t>
            </a:r>
            <a:endParaRPr/>
          </a:p>
        </p:txBody>
      </p:sp>
      <p:pic>
        <p:nvPicPr>
          <p:cNvPr id="3181" name="Google Shape;3181;p5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14674" y="1557338"/>
            <a:ext cx="4026089" cy="4026089"/>
          </a:xfrm>
          <a:prstGeom prst="rect">
            <a:avLst/>
          </a:prstGeom>
          <a:noFill/>
          <a:ln>
            <a:noFill/>
          </a:ln>
        </p:spPr>
      </p:pic>
      <p:sp>
        <p:nvSpPr>
          <p:cNvPr id="3182" name="Google Shape;3182;p52"/>
          <p:cNvSpPr txBox="1"/>
          <p:nvPr/>
        </p:nvSpPr>
        <p:spPr>
          <a:xfrm>
            <a:off x="4944797" y="4583718"/>
            <a:ext cx="3172569" cy="50591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After 4 treatments</a:t>
            </a:r>
            <a:endParaRPr sz="1600">
              <a:solidFill>
                <a:srgbClr val="5F4C3B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3183" name="Google Shape;3183;p52"/>
          <p:cNvSpPr/>
          <p:nvPr/>
        </p:nvSpPr>
        <p:spPr>
          <a:xfrm>
            <a:off x="0" y="5583426"/>
            <a:ext cx="914400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Courtesy of Maria Claudia Issa, MD &amp;</a:t>
            </a:r>
            <a:br>
              <a:rPr lang="en-US" sz="1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PhD in Dermatology, Rio de Janeiro, Brazil</a:t>
            </a:r>
            <a:endParaRPr/>
          </a:p>
        </p:txBody>
      </p:sp>
      <p:pic>
        <p:nvPicPr>
          <p:cNvPr id="3184" name="Google Shape;3184;p5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335005" y="2251069"/>
            <a:ext cx="2910064" cy="2179417"/>
          </a:xfrm>
          <a:prstGeom prst="rect">
            <a:avLst/>
          </a:prstGeom>
          <a:noFill/>
          <a:ln>
            <a:noFill/>
          </a:ln>
        </p:spPr>
      </p:pic>
      <p:pic>
        <p:nvPicPr>
          <p:cNvPr id="3185" name="Google Shape;3185;p5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178608" y="2469996"/>
            <a:ext cx="2938758" cy="1836724"/>
          </a:xfrm>
          <a:prstGeom prst="rect">
            <a:avLst/>
          </a:prstGeom>
          <a:noFill/>
          <a:ln>
            <a:noFill/>
          </a:ln>
        </p:spPr>
      </p:pic>
      <p:sp>
        <p:nvSpPr>
          <p:cNvPr id="3186" name="Google Shape;3186;p52"/>
          <p:cNvSpPr/>
          <p:nvPr/>
        </p:nvSpPr>
        <p:spPr>
          <a:xfrm>
            <a:off x="539750" y="1116922"/>
            <a:ext cx="457200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Micro-Plasma</a:t>
            </a:r>
            <a:r>
              <a:rPr lang="en-US" sz="120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: 45 W, 3 passes </a:t>
            </a:r>
            <a:r>
              <a:rPr b="1" lang="en-US" sz="120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Ingredients</a:t>
            </a:r>
            <a:r>
              <a:rPr lang="en-US" sz="120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: Hyaluronic Acid + Vitamin C </a:t>
            </a:r>
            <a:r>
              <a:rPr b="1" lang="en-US" sz="120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IMPACT</a:t>
            </a:r>
            <a:r>
              <a:rPr lang="en-US" sz="120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: 60 Hz, 80%, 4 min</a:t>
            </a:r>
            <a:endParaRPr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90" name="Shape 3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1" name="Google Shape;3191;p5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3192" name="Google Shape;3192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008" y="6356350"/>
            <a:ext cx="444738" cy="365125"/>
          </a:xfrm>
          <a:prstGeom prst="rect">
            <a:avLst/>
          </a:prstGeom>
          <a:noFill/>
          <a:ln>
            <a:noFill/>
          </a:ln>
        </p:spPr>
      </p:pic>
      <p:sp>
        <p:nvSpPr>
          <p:cNvPr id="3193" name="Google Shape;3193;p53"/>
          <p:cNvSpPr txBox="1"/>
          <p:nvPr/>
        </p:nvSpPr>
        <p:spPr>
          <a:xfrm>
            <a:off x="510746" y="472310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Before &amp; After – Striae</a:t>
            </a:r>
            <a:endParaRPr sz="25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3194" name="Google Shape;3194;p5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42377" y="1557338"/>
            <a:ext cx="4047337" cy="4047337"/>
          </a:xfrm>
          <a:prstGeom prst="rect">
            <a:avLst/>
          </a:prstGeom>
          <a:noFill/>
          <a:ln>
            <a:noFill/>
          </a:ln>
        </p:spPr>
      </p:pic>
      <p:sp>
        <p:nvSpPr>
          <p:cNvPr id="3195" name="Google Shape;3195;p53"/>
          <p:cNvSpPr txBox="1"/>
          <p:nvPr/>
        </p:nvSpPr>
        <p:spPr>
          <a:xfrm>
            <a:off x="1072500" y="4583718"/>
            <a:ext cx="3172569" cy="50591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Before</a:t>
            </a:r>
            <a:endParaRPr/>
          </a:p>
        </p:txBody>
      </p:sp>
      <p:pic>
        <p:nvPicPr>
          <p:cNvPr id="3196" name="Google Shape;3196;p5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14674" y="1557338"/>
            <a:ext cx="4026089" cy="4026089"/>
          </a:xfrm>
          <a:prstGeom prst="rect">
            <a:avLst/>
          </a:prstGeom>
          <a:noFill/>
          <a:ln>
            <a:noFill/>
          </a:ln>
        </p:spPr>
      </p:pic>
      <p:sp>
        <p:nvSpPr>
          <p:cNvPr id="3197" name="Google Shape;3197;p53"/>
          <p:cNvSpPr txBox="1"/>
          <p:nvPr/>
        </p:nvSpPr>
        <p:spPr>
          <a:xfrm>
            <a:off x="4944797" y="4583718"/>
            <a:ext cx="3172569" cy="50591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After 3 treatments</a:t>
            </a:r>
            <a:endParaRPr sz="1600">
              <a:solidFill>
                <a:srgbClr val="5F4C3B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3198" name="Google Shape;3198;p53"/>
          <p:cNvSpPr/>
          <p:nvPr/>
        </p:nvSpPr>
        <p:spPr>
          <a:xfrm>
            <a:off x="0" y="5583426"/>
            <a:ext cx="914400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Courtesy of Maria Claudia Issa, MD &amp;</a:t>
            </a:r>
            <a:br>
              <a:rPr lang="en-US" sz="1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PhD in Dermatology, Rio de Janeiro, Brazil</a:t>
            </a:r>
            <a:endParaRPr/>
          </a:p>
        </p:txBody>
      </p:sp>
      <p:sp>
        <p:nvSpPr>
          <p:cNvPr id="3199" name="Google Shape;3199;p53"/>
          <p:cNvSpPr/>
          <p:nvPr/>
        </p:nvSpPr>
        <p:spPr>
          <a:xfrm>
            <a:off x="539750" y="1116922"/>
            <a:ext cx="457200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Micro-Plasma</a:t>
            </a:r>
            <a:r>
              <a:rPr lang="en-US" sz="120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: 45 W, 3 passes </a:t>
            </a:r>
            <a:r>
              <a:rPr b="1" lang="en-US" sz="120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Ingredients</a:t>
            </a:r>
            <a:r>
              <a:rPr lang="en-US" sz="120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: Hyaluronic Acid + Vitamin C </a:t>
            </a:r>
            <a:r>
              <a:rPr b="1" lang="en-US" sz="120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IMPACT</a:t>
            </a:r>
            <a:r>
              <a:rPr lang="en-US" sz="120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: 60 Hz, 80%, 4 min</a:t>
            </a:r>
            <a:endParaRPr/>
          </a:p>
        </p:txBody>
      </p:sp>
      <p:pic>
        <p:nvPicPr>
          <p:cNvPr id="3200" name="Google Shape;3200;p5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776240" y="1781783"/>
            <a:ext cx="1979331" cy="285765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1" name="Google Shape;3201;p5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826411" y="1974786"/>
            <a:ext cx="1801457" cy="26646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05" name="Shape 3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6" name="Google Shape;3206;p5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3207" name="Google Shape;3207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008" y="6356350"/>
            <a:ext cx="444738" cy="365125"/>
          </a:xfrm>
          <a:prstGeom prst="rect">
            <a:avLst/>
          </a:prstGeom>
          <a:noFill/>
          <a:ln>
            <a:noFill/>
          </a:ln>
        </p:spPr>
      </p:pic>
      <p:sp>
        <p:nvSpPr>
          <p:cNvPr id="3208" name="Google Shape;3208;p54"/>
          <p:cNvSpPr txBox="1"/>
          <p:nvPr/>
        </p:nvSpPr>
        <p:spPr>
          <a:xfrm>
            <a:off x="510746" y="472310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Before &amp; After – Striae</a:t>
            </a:r>
            <a:endParaRPr sz="25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3209" name="Google Shape;3209;p5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42377" y="1557338"/>
            <a:ext cx="4047337" cy="4047337"/>
          </a:xfrm>
          <a:prstGeom prst="rect">
            <a:avLst/>
          </a:prstGeom>
          <a:noFill/>
          <a:ln>
            <a:noFill/>
          </a:ln>
        </p:spPr>
      </p:pic>
      <p:sp>
        <p:nvSpPr>
          <p:cNvPr id="3210" name="Google Shape;3210;p54"/>
          <p:cNvSpPr txBox="1"/>
          <p:nvPr/>
        </p:nvSpPr>
        <p:spPr>
          <a:xfrm>
            <a:off x="1072500" y="4583718"/>
            <a:ext cx="3172569" cy="50591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Before</a:t>
            </a:r>
            <a:endParaRPr/>
          </a:p>
        </p:txBody>
      </p:sp>
      <p:pic>
        <p:nvPicPr>
          <p:cNvPr id="3211" name="Google Shape;3211;p5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14674" y="1557338"/>
            <a:ext cx="4026089" cy="4026089"/>
          </a:xfrm>
          <a:prstGeom prst="rect">
            <a:avLst/>
          </a:prstGeom>
          <a:noFill/>
          <a:ln>
            <a:noFill/>
          </a:ln>
        </p:spPr>
      </p:pic>
      <p:sp>
        <p:nvSpPr>
          <p:cNvPr id="3212" name="Google Shape;3212;p54"/>
          <p:cNvSpPr txBox="1"/>
          <p:nvPr/>
        </p:nvSpPr>
        <p:spPr>
          <a:xfrm>
            <a:off x="4944797" y="4583718"/>
            <a:ext cx="3172569" cy="50591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After 1 treatments</a:t>
            </a:r>
            <a:endParaRPr sz="1600">
              <a:solidFill>
                <a:srgbClr val="5F4C3B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3213" name="Google Shape;3213;p54"/>
          <p:cNvSpPr/>
          <p:nvPr/>
        </p:nvSpPr>
        <p:spPr>
          <a:xfrm>
            <a:off x="0" y="5583426"/>
            <a:ext cx="9144000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Clinical department, Alma </a:t>
            </a:r>
            <a:endParaRPr/>
          </a:p>
        </p:txBody>
      </p:sp>
      <p:sp>
        <p:nvSpPr>
          <p:cNvPr id="3214" name="Google Shape;3214;p54"/>
          <p:cNvSpPr/>
          <p:nvPr/>
        </p:nvSpPr>
        <p:spPr>
          <a:xfrm>
            <a:off x="539750" y="1116922"/>
            <a:ext cx="457200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Micro-Plasma: </a:t>
            </a:r>
            <a:r>
              <a:rPr lang="en-US" sz="120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55W, 2 passes</a:t>
            </a:r>
            <a:r>
              <a:rPr b="1" lang="en-US" sz="120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Ingredients: </a:t>
            </a:r>
            <a:r>
              <a:rPr lang="en-US" sz="120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Meso Striae kit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IMPACT: </a:t>
            </a:r>
            <a:r>
              <a:rPr lang="en-US" sz="120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60 Hz, 50%, 5 min</a:t>
            </a:r>
            <a:endParaRPr sz="1200">
              <a:solidFill>
                <a:srgbClr val="3F3F3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3215" name="Google Shape;3215;p5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300217" y="1965049"/>
            <a:ext cx="2944852" cy="2777372"/>
          </a:xfrm>
          <a:prstGeom prst="rect">
            <a:avLst/>
          </a:prstGeom>
          <a:noFill/>
          <a:ln>
            <a:noFill/>
          </a:ln>
        </p:spPr>
      </p:pic>
      <p:pic>
        <p:nvPicPr>
          <p:cNvPr id="3216" name="Google Shape;3216;p5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300648" y="2020422"/>
            <a:ext cx="2816718" cy="26523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20" name="Shape 3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1" name="Google Shape;3221;p5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3222" name="Google Shape;3222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008" y="6356350"/>
            <a:ext cx="444738" cy="365125"/>
          </a:xfrm>
          <a:prstGeom prst="rect">
            <a:avLst/>
          </a:prstGeom>
          <a:noFill/>
          <a:ln>
            <a:noFill/>
          </a:ln>
        </p:spPr>
      </p:pic>
      <p:sp>
        <p:nvSpPr>
          <p:cNvPr id="3223" name="Google Shape;3223;p55"/>
          <p:cNvSpPr txBox="1"/>
          <p:nvPr/>
        </p:nvSpPr>
        <p:spPr>
          <a:xfrm>
            <a:off x="510746" y="472310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Before &amp; After – Striae</a:t>
            </a:r>
            <a:endParaRPr sz="25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3224" name="Google Shape;3224;p5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42377" y="1557338"/>
            <a:ext cx="4047337" cy="4047337"/>
          </a:xfrm>
          <a:prstGeom prst="rect">
            <a:avLst/>
          </a:prstGeom>
          <a:noFill/>
          <a:ln>
            <a:noFill/>
          </a:ln>
        </p:spPr>
      </p:pic>
      <p:sp>
        <p:nvSpPr>
          <p:cNvPr id="3225" name="Google Shape;3225;p55"/>
          <p:cNvSpPr txBox="1"/>
          <p:nvPr/>
        </p:nvSpPr>
        <p:spPr>
          <a:xfrm>
            <a:off x="1072500" y="4583718"/>
            <a:ext cx="3172569" cy="50591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Before</a:t>
            </a:r>
            <a:endParaRPr/>
          </a:p>
        </p:txBody>
      </p:sp>
      <p:pic>
        <p:nvPicPr>
          <p:cNvPr id="3226" name="Google Shape;3226;p5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14674" y="1557338"/>
            <a:ext cx="4026089" cy="4026089"/>
          </a:xfrm>
          <a:prstGeom prst="rect">
            <a:avLst/>
          </a:prstGeom>
          <a:noFill/>
          <a:ln>
            <a:noFill/>
          </a:ln>
        </p:spPr>
      </p:pic>
      <p:sp>
        <p:nvSpPr>
          <p:cNvPr id="3227" name="Google Shape;3227;p55"/>
          <p:cNvSpPr txBox="1"/>
          <p:nvPr/>
        </p:nvSpPr>
        <p:spPr>
          <a:xfrm>
            <a:off x="4944797" y="4583718"/>
            <a:ext cx="3172569" cy="50591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After </a:t>
            </a:r>
            <a:endParaRPr sz="1600">
              <a:solidFill>
                <a:srgbClr val="5F4C3B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3228" name="Google Shape;3228;p55"/>
          <p:cNvSpPr/>
          <p:nvPr/>
        </p:nvSpPr>
        <p:spPr>
          <a:xfrm>
            <a:off x="0" y="5583426"/>
            <a:ext cx="9144000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Clinical department, Alma </a:t>
            </a:r>
            <a:endParaRPr/>
          </a:p>
        </p:txBody>
      </p:sp>
      <p:sp>
        <p:nvSpPr>
          <p:cNvPr id="3229" name="Google Shape;3229;p55"/>
          <p:cNvSpPr/>
          <p:nvPr/>
        </p:nvSpPr>
        <p:spPr>
          <a:xfrm>
            <a:off x="539750" y="1116922"/>
            <a:ext cx="457200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Micro-Plasma: </a:t>
            </a:r>
            <a:r>
              <a:rPr lang="en-US" sz="120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55W, 2 passes</a:t>
            </a:r>
            <a:r>
              <a:rPr b="1" lang="en-US" sz="120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Ingredients: </a:t>
            </a:r>
            <a:r>
              <a:rPr lang="en-US" sz="120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Meso Striae kit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IMPACT: </a:t>
            </a:r>
            <a:r>
              <a:rPr lang="en-US" sz="120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80</a:t>
            </a:r>
            <a:r>
              <a:rPr b="1" lang="en-US" sz="120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en-US" sz="120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Hz, 50%, 3 min</a:t>
            </a:r>
            <a:endParaRPr sz="1200">
              <a:solidFill>
                <a:srgbClr val="3F3F3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3230" name="Google Shape;3230;p5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359866" y="2385058"/>
            <a:ext cx="2885203" cy="1808448"/>
          </a:xfrm>
          <a:prstGeom prst="rect">
            <a:avLst/>
          </a:prstGeom>
          <a:noFill/>
          <a:ln>
            <a:noFill/>
          </a:ln>
        </p:spPr>
      </p:pic>
      <p:pic>
        <p:nvPicPr>
          <p:cNvPr id="3231" name="Google Shape;3231;p5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300829" y="2385058"/>
            <a:ext cx="2816537" cy="18051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35" name="Shape 3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6" name="Google Shape;3236;p5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3237" name="Google Shape;3237;p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008" y="6356350"/>
            <a:ext cx="444738" cy="365125"/>
          </a:xfrm>
          <a:prstGeom prst="rect">
            <a:avLst/>
          </a:prstGeom>
          <a:noFill/>
          <a:ln>
            <a:noFill/>
          </a:ln>
        </p:spPr>
      </p:pic>
      <p:sp>
        <p:nvSpPr>
          <p:cNvPr id="3238" name="Google Shape;3238;p56"/>
          <p:cNvSpPr txBox="1"/>
          <p:nvPr/>
        </p:nvSpPr>
        <p:spPr>
          <a:xfrm>
            <a:off x="510746" y="472310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Before &amp; After – Striae</a:t>
            </a:r>
            <a:endParaRPr sz="25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3239" name="Google Shape;3239;p5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42377" y="1557338"/>
            <a:ext cx="4047337" cy="4047337"/>
          </a:xfrm>
          <a:prstGeom prst="rect">
            <a:avLst/>
          </a:prstGeom>
          <a:noFill/>
          <a:ln>
            <a:noFill/>
          </a:ln>
        </p:spPr>
      </p:pic>
      <p:sp>
        <p:nvSpPr>
          <p:cNvPr id="3240" name="Google Shape;3240;p56"/>
          <p:cNvSpPr txBox="1"/>
          <p:nvPr/>
        </p:nvSpPr>
        <p:spPr>
          <a:xfrm>
            <a:off x="1072500" y="4583718"/>
            <a:ext cx="3172569" cy="50591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Before</a:t>
            </a:r>
            <a:endParaRPr/>
          </a:p>
        </p:txBody>
      </p:sp>
      <p:pic>
        <p:nvPicPr>
          <p:cNvPr id="3241" name="Google Shape;3241;p5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14674" y="1557338"/>
            <a:ext cx="4026089" cy="4026089"/>
          </a:xfrm>
          <a:prstGeom prst="rect">
            <a:avLst/>
          </a:prstGeom>
          <a:noFill/>
          <a:ln>
            <a:noFill/>
          </a:ln>
        </p:spPr>
      </p:pic>
      <p:sp>
        <p:nvSpPr>
          <p:cNvPr id="3242" name="Google Shape;3242;p56"/>
          <p:cNvSpPr txBox="1"/>
          <p:nvPr/>
        </p:nvSpPr>
        <p:spPr>
          <a:xfrm>
            <a:off x="4944797" y="4583718"/>
            <a:ext cx="3172569" cy="50591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14 Days after 2</a:t>
            </a:r>
            <a:r>
              <a:rPr baseline="30000" lang="en-US" sz="1600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nd</a:t>
            </a:r>
            <a:r>
              <a:rPr lang="en-US" sz="1600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treatment</a:t>
            </a:r>
            <a:endParaRPr sz="1600">
              <a:solidFill>
                <a:srgbClr val="5F4C3B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3243" name="Google Shape;3243;p56"/>
          <p:cNvSpPr/>
          <p:nvPr/>
        </p:nvSpPr>
        <p:spPr>
          <a:xfrm>
            <a:off x="0" y="5583426"/>
            <a:ext cx="9144000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Courtesy of Prof. Igor Pinson, MD &amp; PhD, Dermatologist, Moscow, Russia</a:t>
            </a:r>
            <a:endParaRPr/>
          </a:p>
        </p:txBody>
      </p:sp>
      <p:sp>
        <p:nvSpPr>
          <p:cNvPr id="3244" name="Google Shape;3244;p56"/>
          <p:cNvSpPr/>
          <p:nvPr/>
        </p:nvSpPr>
        <p:spPr>
          <a:xfrm>
            <a:off x="539750" y="1116922"/>
            <a:ext cx="457200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200"/>
              <a:buFont typeface="Century Gothic"/>
              <a:buNone/>
            </a:pPr>
            <a:r>
              <a:rPr b="1" lang="en-US" sz="120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Micro-Plasma</a:t>
            </a:r>
            <a:r>
              <a:rPr lang="en-US" sz="120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: 45 W, 3 passes </a:t>
            </a:r>
            <a:r>
              <a:rPr b="1" lang="en-US" sz="120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Ingredients</a:t>
            </a:r>
            <a:r>
              <a:rPr lang="en-US" sz="120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: Hyaluronic Acid + Vitamin C</a:t>
            </a:r>
            <a:endParaRPr sz="1200">
              <a:solidFill>
                <a:srgbClr val="3F3F3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3245" name="Google Shape;3245;p5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368901" y="2193617"/>
            <a:ext cx="2876168" cy="2134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46" name="Google Shape;3246;p5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191415" y="2147389"/>
            <a:ext cx="2872605" cy="21317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50" name="Shape 3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1" name="Google Shape;3251;p5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3252" name="Google Shape;3252;p5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008" y="6356350"/>
            <a:ext cx="444738" cy="365125"/>
          </a:xfrm>
          <a:prstGeom prst="rect">
            <a:avLst/>
          </a:prstGeom>
          <a:noFill/>
          <a:ln>
            <a:noFill/>
          </a:ln>
        </p:spPr>
      </p:pic>
      <p:sp>
        <p:nvSpPr>
          <p:cNvPr id="3253" name="Google Shape;3253;p57"/>
          <p:cNvSpPr txBox="1"/>
          <p:nvPr/>
        </p:nvSpPr>
        <p:spPr>
          <a:xfrm>
            <a:off x="510746" y="472310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Before &amp; After – Wrinkles</a:t>
            </a:r>
            <a:endParaRPr sz="25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3254" name="Google Shape;3254;p5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42377" y="1557338"/>
            <a:ext cx="4047337" cy="4047337"/>
          </a:xfrm>
          <a:prstGeom prst="rect">
            <a:avLst/>
          </a:prstGeom>
          <a:noFill/>
          <a:ln>
            <a:noFill/>
          </a:ln>
        </p:spPr>
      </p:pic>
      <p:sp>
        <p:nvSpPr>
          <p:cNvPr id="3255" name="Google Shape;3255;p57"/>
          <p:cNvSpPr txBox="1"/>
          <p:nvPr/>
        </p:nvSpPr>
        <p:spPr>
          <a:xfrm>
            <a:off x="1072500" y="4583718"/>
            <a:ext cx="3172569" cy="50591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Before</a:t>
            </a:r>
            <a:endParaRPr/>
          </a:p>
        </p:txBody>
      </p:sp>
      <p:pic>
        <p:nvPicPr>
          <p:cNvPr id="3256" name="Google Shape;3256;p5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14674" y="1557338"/>
            <a:ext cx="4026089" cy="4026089"/>
          </a:xfrm>
          <a:prstGeom prst="rect">
            <a:avLst/>
          </a:prstGeom>
          <a:noFill/>
          <a:ln>
            <a:noFill/>
          </a:ln>
        </p:spPr>
      </p:pic>
      <p:sp>
        <p:nvSpPr>
          <p:cNvPr id="3257" name="Google Shape;3257;p57"/>
          <p:cNvSpPr txBox="1"/>
          <p:nvPr/>
        </p:nvSpPr>
        <p:spPr>
          <a:xfrm>
            <a:off x="4944797" y="4583718"/>
            <a:ext cx="3172569" cy="50591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90 Days Post 3</a:t>
            </a:r>
            <a:r>
              <a:rPr baseline="30000" lang="en-US" sz="1600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rd</a:t>
            </a:r>
            <a:r>
              <a:rPr lang="en-US" sz="1600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treatment</a:t>
            </a:r>
            <a:endParaRPr sz="1600">
              <a:solidFill>
                <a:srgbClr val="5F4C3B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pic>
        <p:nvPicPr>
          <p:cNvPr id="3258" name="Google Shape;3258;p57"/>
          <p:cNvPicPr preferRelativeResize="0"/>
          <p:nvPr/>
        </p:nvPicPr>
        <p:blipFill rotWithShape="1">
          <a:blip r:embed="rId5">
            <a:alphaModFix/>
          </a:blip>
          <a:srcRect b="-1015" l="0" r="0" t="0"/>
          <a:stretch/>
        </p:blipFill>
        <p:spPr>
          <a:xfrm>
            <a:off x="1298918" y="2689175"/>
            <a:ext cx="2992866" cy="1186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59" name="Google Shape;3259;p5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159319" y="2666537"/>
            <a:ext cx="2958047" cy="11611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63" name="Shape 3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4" name="Google Shape;3264;p5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3265" name="Google Shape;3265;p5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008" y="6356350"/>
            <a:ext cx="444738" cy="365125"/>
          </a:xfrm>
          <a:prstGeom prst="rect">
            <a:avLst/>
          </a:prstGeom>
          <a:noFill/>
          <a:ln>
            <a:noFill/>
          </a:ln>
        </p:spPr>
      </p:pic>
      <p:sp>
        <p:nvSpPr>
          <p:cNvPr id="3266" name="Google Shape;3266;p58"/>
          <p:cNvSpPr txBox="1"/>
          <p:nvPr/>
        </p:nvSpPr>
        <p:spPr>
          <a:xfrm>
            <a:off x="510746" y="472310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Before &amp; After – Skin Laxity</a:t>
            </a:r>
            <a:endParaRPr sz="25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3267" name="Google Shape;3267;p5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42377" y="1557338"/>
            <a:ext cx="4047337" cy="4047337"/>
          </a:xfrm>
          <a:prstGeom prst="rect">
            <a:avLst/>
          </a:prstGeom>
          <a:noFill/>
          <a:ln>
            <a:noFill/>
          </a:ln>
        </p:spPr>
      </p:pic>
      <p:sp>
        <p:nvSpPr>
          <p:cNvPr id="3268" name="Google Shape;3268;p58"/>
          <p:cNvSpPr txBox="1"/>
          <p:nvPr/>
        </p:nvSpPr>
        <p:spPr>
          <a:xfrm>
            <a:off x="1072500" y="4583718"/>
            <a:ext cx="3172569" cy="50591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Before</a:t>
            </a:r>
            <a:endParaRPr/>
          </a:p>
        </p:txBody>
      </p:sp>
      <p:pic>
        <p:nvPicPr>
          <p:cNvPr id="3269" name="Google Shape;3269;p5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14674" y="1557338"/>
            <a:ext cx="4026089" cy="4026089"/>
          </a:xfrm>
          <a:prstGeom prst="rect">
            <a:avLst/>
          </a:prstGeom>
          <a:noFill/>
          <a:ln>
            <a:noFill/>
          </a:ln>
        </p:spPr>
      </p:pic>
      <p:sp>
        <p:nvSpPr>
          <p:cNvPr id="3270" name="Google Shape;3270;p58"/>
          <p:cNvSpPr txBox="1"/>
          <p:nvPr/>
        </p:nvSpPr>
        <p:spPr>
          <a:xfrm>
            <a:off x="4944797" y="4583718"/>
            <a:ext cx="3172569" cy="50591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30 Days Post 1</a:t>
            </a:r>
            <a:r>
              <a:rPr baseline="30000" lang="en-US" sz="1600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st</a:t>
            </a:r>
            <a:r>
              <a:rPr lang="en-US" sz="1600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Tx</a:t>
            </a:r>
            <a:endParaRPr sz="1600">
              <a:solidFill>
                <a:srgbClr val="5F4C3B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pic>
        <p:nvPicPr>
          <p:cNvPr id="3271" name="Google Shape;3271;p5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304801" y="1994485"/>
            <a:ext cx="2984634" cy="261100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2" name="Google Shape;3272;p5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159319" y="2103343"/>
            <a:ext cx="3014401" cy="2294486"/>
          </a:xfrm>
          <a:prstGeom prst="rect">
            <a:avLst/>
          </a:prstGeom>
          <a:noFill/>
          <a:ln>
            <a:noFill/>
          </a:ln>
        </p:spPr>
      </p:pic>
      <p:sp>
        <p:nvSpPr>
          <p:cNvPr id="3273" name="Google Shape;3273;p58"/>
          <p:cNvSpPr/>
          <p:nvPr/>
        </p:nvSpPr>
        <p:spPr>
          <a:xfrm>
            <a:off x="0" y="5583426"/>
            <a:ext cx="9144000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Courtesy of Dr Susanne Hausdörfer, Dermatologie Laser, Belgium</a:t>
            </a:r>
            <a:endParaRPr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78" name="Shape 3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9" name="Google Shape;3279;p5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63145" y="1317542"/>
            <a:ext cx="3761295" cy="376129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0" name="Google Shape;3280;p5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0510" y="1317542"/>
            <a:ext cx="3761295" cy="3761295"/>
          </a:xfrm>
          <a:prstGeom prst="rect">
            <a:avLst/>
          </a:prstGeom>
          <a:noFill/>
          <a:ln>
            <a:noFill/>
          </a:ln>
        </p:spPr>
      </p:pic>
      <p:sp>
        <p:nvSpPr>
          <p:cNvPr id="3281" name="Google Shape;3281;p59"/>
          <p:cNvSpPr txBox="1"/>
          <p:nvPr/>
        </p:nvSpPr>
        <p:spPr>
          <a:xfrm>
            <a:off x="1030633" y="4343922"/>
            <a:ext cx="3172569" cy="50591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Before</a:t>
            </a:r>
            <a:endParaRPr/>
          </a:p>
        </p:txBody>
      </p:sp>
      <p:sp>
        <p:nvSpPr>
          <p:cNvPr id="3282" name="Google Shape;3282;p59"/>
          <p:cNvSpPr txBox="1"/>
          <p:nvPr/>
        </p:nvSpPr>
        <p:spPr>
          <a:xfrm>
            <a:off x="4987191" y="4356970"/>
            <a:ext cx="3154833" cy="47982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5F4C3B"/>
              </a:buClr>
              <a:buSzPts val="1600"/>
              <a:buFont typeface="Arial"/>
              <a:buNone/>
            </a:pPr>
            <a:r>
              <a:rPr lang="en-US" sz="1600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30 Days Post 2nd  Tx</a:t>
            </a:r>
            <a:endParaRPr sz="1600">
              <a:solidFill>
                <a:srgbClr val="5F4C3B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3283" name="Google Shape;3283;p5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284" name="Google Shape;3284;p59"/>
          <p:cNvSpPr txBox="1"/>
          <p:nvPr>
            <p:ph type="ctrTitle"/>
          </p:nvPr>
        </p:nvSpPr>
        <p:spPr>
          <a:xfrm>
            <a:off x="457200" y="700910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Before &amp; After</a:t>
            </a:r>
            <a:endParaRPr/>
          </a:p>
        </p:txBody>
      </p:sp>
      <p:sp>
        <p:nvSpPr>
          <p:cNvPr id="3285" name="Google Shape;3285;p59"/>
          <p:cNvSpPr txBox="1"/>
          <p:nvPr/>
        </p:nvSpPr>
        <p:spPr>
          <a:xfrm>
            <a:off x="2892694" y="5422085"/>
            <a:ext cx="3358612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5F4C3B"/>
                </a:solidFill>
                <a:latin typeface="Arial"/>
                <a:ea typeface="Arial"/>
                <a:cs typeface="Arial"/>
                <a:sym typeface="Arial"/>
              </a:rPr>
              <a:t>Courtesy of Dr Susanne Hausdörfer, Dermatologie Laser, Belgium</a:t>
            </a:r>
            <a:endParaRPr/>
          </a:p>
        </p:txBody>
      </p:sp>
      <p:pic>
        <p:nvPicPr>
          <p:cNvPr id="3286" name="Google Shape;3286;p5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6008" y="6356350"/>
            <a:ext cx="444738" cy="365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7" name="Google Shape;3287;p5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567877" y="1667546"/>
            <a:ext cx="2206315" cy="253552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8" name="Google Shape;3288;p5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229467" y="1667546"/>
            <a:ext cx="2532047" cy="25609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93" name="Shape 3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94" name="Google Shape;3294;p6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63145" y="1317542"/>
            <a:ext cx="3761295" cy="376129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95" name="Google Shape;3295;p6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0510" y="1317542"/>
            <a:ext cx="3761295" cy="3761295"/>
          </a:xfrm>
          <a:prstGeom prst="rect">
            <a:avLst/>
          </a:prstGeom>
          <a:noFill/>
          <a:ln>
            <a:noFill/>
          </a:ln>
        </p:spPr>
      </p:pic>
      <p:sp>
        <p:nvSpPr>
          <p:cNvPr id="3296" name="Google Shape;3296;p60"/>
          <p:cNvSpPr txBox="1"/>
          <p:nvPr/>
        </p:nvSpPr>
        <p:spPr>
          <a:xfrm>
            <a:off x="1030633" y="4343922"/>
            <a:ext cx="3172569" cy="50591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Before</a:t>
            </a:r>
            <a:endParaRPr/>
          </a:p>
        </p:txBody>
      </p:sp>
      <p:sp>
        <p:nvSpPr>
          <p:cNvPr id="3297" name="Google Shape;3297;p60"/>
          <p:cNvSpPr txBox="1"/>
          <p:nvPr/>
        </p:nvSpPr>
        <p:spPr>
          <a:xfrm>
            <a:off x="4987191" y="4356970"/>
            <a:ext cx="3154833" cy="47982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5F4C3B"/>
              </a:buClr>
              <a:buSzPts val="1600"/>
              <a:buFont typeface="Arial"/>
              <a:buNone/>
            </a:pPr>
            <a:r>
              <a:rPr lang="en-US" sz="1600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After</a:t>
            </a:r>
            <a:endParaRPr sz="1600">
              <a:solidFill>
                <a:srgbClr val="5F4C3B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3298" name="Google Shape;3298;p6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299" name="Google Shape;3299;p60"/>
          <p:cNvSpPr txBox="1"/>
          <p:nvPr>
            <p:ph type="ctrTitle"/>
          </p:nvPr>
        </p:nvSpPr>
        <p:spPr>
          <a:xfrm>
            <a:off x="457200" y="700910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Before &amp; After</a:t>
            </a:r>
            <a:endParaRPr/>
          </a:p>
        </p:txBody>
      </p:sp>
      <p:sp>
        <p:nvSpPr>
          <p:cNvPr id="3300" name="Google Shape;3300;p60"/>
          <p:cNvSpPr txBox="1"/>
          <p:nvPr/>
        </p:nvSpPr>
        <p:spPr>
          <a:xfrm>
            <a:off x="1895305" y="5422085"/>
            <a:ext cx="5353390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5F4C3B"/>
                </a:solidFill>
                <a:latin typeface="Arial"/>
                <a:ea typeface="Arial"/>
                <a:cs typeface="Arial"/>
                <a:sym typeface="Arial"/>
              </a:rPr>
              <a:t>Courtesy of Maria Claudia Issa, MD &amp; PhD in Dermatology, Rio de Janeiro, Brazil</a:t>
            </a:r>
            <a:endParaRPr/>
          </a:p>
        </p:txBody>
      </p:sp>
      <p:pic>
        <p:nvPicPr>
          <p:cNvPr descr="DSC02699.JPG" id="3301" name="Google Shape;3301;p6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165888" y="1611984"/>
            <a:ext cx="2809188" cy="265835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SC02304.JPG" id="3302" name="Google Shape;3302;p6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97204" y="1611984"/>
            <a:ext cx="2818613" cy="2658358"/>
          </a:xfrm>
          <a:prstGeom prst="rect">
            <a:avLst/>
          </a:prstGeom>
          <a:noFill/>
          <a:ln>
            <a:noFill/>
          </a:ln>
        </p:spPr>
      </p:pic>
      <p:pic>
        <p:nvPicPr>
          <p:cNvPr id="3303" name="Google Shape;3303;p6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6008" y="6356350"/>
            <a:ext cx="444738" cy="365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08" name="Shape 3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09" name="Google Shape;3309;p6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72552" y="1965532"/>
            <a:ext cx="3761295" cy="225608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10" name="Google Shape;3310;p6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0510" y="1965533"/>
            <a:ext cx="3761295" cy="2256089"/>
          </a:xfrm>
          <a:prstGeom prst="rect">
            <a:avLst/>
          </a:prstGeom>
          <a:noFill/>
          <a:ln>
            <a:noFill/>
          </a:ln>
        </p:spPr>
      </p:pic>
      <p:sp>
        <p:nvSpPr>
          <p:cNvPr id="3311" name="Google Shape;3311;p61"/>
          <p:cNvSpPr txBox="1"/>
          <p:nvPr/>
        </p:nvSpPr>
        <p:spPr>
          <a:xfrm>
            <a:off x="1030633" y="3689938"/>
            <a:ext cx="3172569" cy="50591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Before</a:t>
            </a:r>
            <a:endParaRPr/>
          </a:p>
        </p:txBody>
      </p:sp>
      <p:sp>
        <p:nvSpPr>
          <p:cNvPr id="3312" name="Google Shape;3312;p61"/>
          <p:cNvSpPr txBox="1"/>
          <p:nvPr/>
        </p:nvSpPr>
        <p:spPr>
          <a:xfrm>
            <a:off x="4987191" y="3702333"/>
            <a:ext cx="3154833" cy="47982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5F4C3B"/>
              </a:buClr>
              <a:buSzPts val="1600"/>
              <a:buFont typeface="Arial"/>
              <a:buNone/>
            </a:pPr>
            <a:r>
              <a:rPr lang="en-US" sz="1600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After</a:t>
            </a:r>
            <a:endParaRPr sz="1600">
              <a:solidFill>
                <a:srgbClr val="5F4C3B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3313" name="Google Shape;3313;p6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314" name="Google Shape;3314;p61"/>
          <p:cNvSpPr txBox="1"/>
          <p:nvPr/>
        </p:nvSpPr>
        <p:spPr>
          <a:xfrm>
            <a:off x="2407465" y="5422085"/>
            <a:ext cx="4329070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5F4C3B"/>
                </a:solidFill>
                <a:latin typeface="Arial"/>
                <a:ea typeface="Arial"/>
                <a:cs typeface="Arial"/>
                <a:sym typeface="Arial"/>
              </a:rPr>
              <a:t>Courtesy of Maria Angelo-Khattar, PhD, Aesthetica Clinic, Dubai</a:t>
            </a:r>
            <a:endParaRPr/>
          </a:p>
        </p:txBody>
      </p:sp>
      <p:pic>
        <p:nvPicPr>
          <p:cNvPr id="3315" name="Google Shape;3315;p6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16831" y="2160243"/>
            <a:ext cx="2800172" cy="1596504"/>
          </a:xfrm>
          <a:prstGeom prst="rect">
            <a:avLst/>
          </a:prstGeom>
          <a:noFill/>
          <a:ln>
            <a:noFill/>
          </a:ln>
        </p:spPr>
      </p:pic>
      <p:pic>
        <p:nvPicPr>
          <p:cNvPr id="3316" name="Google Shape;3316;p6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184083" y="2158361"/>
            <a:ext cx="2793999" cy="1598385"/>
          </a:xfrm>
          <a:prstGeom prst="rect">
            <a:avLst/>
          </a:prstGeom>
          <a:noFill/>
          <a:ln>
            <a:noFill/>
          </a:ln>
        </p:spPr>
      </p:pic>
      <p:sp>
        <p:nvSpPr>
          <p:cNvPr id="3317" name="Google Shape;3317;p61"/>
          <p:cNvSpPr txBox="1"/>
          <p:nvPr>
            <p:ph type="ctrTitle"/>
          </p:nvPr>
        </p:nvSpPr>
        <p:spPr>
          <a:xfrm>
            <a:off x="457200" y="700910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Before &amp; After</a:t>
            </a:r>
            <a:endParaRPr/>
          </a:p>
        </p:txBody>
      </p:sp>
      <p:pic>
        <p:nvPicPr>
          <p:cNvPr id="3318" name="Google Shape;3318;p6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6008" y="6356350"/>
            <a:ext cx="444738" cy="365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23" name="Shape 3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24" name="Google Shape;3324;p6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72552" y="1965532"/>
            <a:ext cx="3761295" cy="225608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25" name="Google Shape;3325;p6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0510" y="1965533"/>
            <a:ext cx="3761295" cy="2256089"/>
          </a:xfrm>
          <a:prstGeom prst="rect">
            <a:avLst/>
          </a:prstGeom>
          <a:noFill/>
          <a:ln>
            <a:noFill/>
          </a:ln>
        </p:spPr>
      </p:pic>
      <p:sp>
        <p:nvSpPr>
          <p:cNvPr id="3326" name="Google Shape;3326;p6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327" name="Google Shape;3327;p62"/>
          <p:cNvSpPr txBox="1"/>
          <p:nvPr/>
        </p:nvSpPr>
        <p:spPr>
          <a:xfrm>
            <a:off x="2407465" y="5422085"/>
            <a:ext cx="4329070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5F4C3B"/>
                </a:solidFill>
                <a:latin typeface="Arial"/>
                <a:ea typeface="Arial"/>
                <a:cs typeface="Arial"/>
                <a:sym typeface="Arial"/>
              </a:rPr>
              <a:t>Courtesy of Maria Angelo-Khattar, PhD, Aesthetica Clinic, Dubai</a:t>
            </a:r>
            <a:endParaRPr/>
          </a:p>
        </p:txBody>
      </p:sp>
      <p:pic>
        <p:nvPicPr>
          <p:cNvPr id="3328" name="Google Shape;3328;p6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53682" y="2131728"/>
            <a:ext cx="2897025" cy="1636968"/>
          </a:xfrm>
          <a:prstGeom prst="rect">
            <a:avLst/>
          </a:prstGeom>
          <a:noFill/>
          <a:ln>
            <a:noFill/>
          </a:ln>
        </p:spPr>
      </p:pic>
      <p:pic>
        <p:nvPicPr>
          <p:cNvPr id="3329" name="Google Shape;3329;p6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144568" y="2130784"/>
            <a:ext cx="2888479" cy="1637912"/>
          </a:xfrm>
          <a:prstGeom prst="rect">
            <a:avLst/>
          </a:prstGeom>
          <a:noFill/>
          <a:ln>
            <a:noFill/>
          </a:ln>
        </p:spPr>
      </p:pic>
      <p:sp>
        <p:nvSpPr>
          <p:cNvPr id="3330" name="Google Shape;3330;p62"/>
          <p:cNvSpPr txBox="1"/>
          <p:nvPr>
            <p:ph type="ctrTitle"/>
          </p:nvPr>
        </p:nvSpPr>
        <p:spPr>
          <a:xfrm>
            <a:off x="457200" y="700910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Before &amp; After</a:t>
            </a:r>
            <a:endParaRPr/>
          </a:p>
        </p:txBody>
      </p:sp>
      <p:sp>
        <p:nvSpPr>
          <p:cNvPr id="3331" name="Google Shape;3331;p62"/>
          <p:cNvSpPr txBox="1"/>
          <p:nvPr/>
        </p:nvSpPr>
        <p:spPr>
          <a:xfrm>
            <a:off x="1030633" y="3689938"/>
            <a:ext cx="3172569" cy="50591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Before</a:t>
            </a:r>
            <a:endParaRPr/>
          </a:p>
        </p:txBody>
      </p:sp>
      <p:sp>
        <p:nvSpPr>
          <p:cNvPr id="3332" name="Google Shape;3332;p62"/>
          <p:cNvSpPr txBox="1"/>
          <p:nvPr/>
        </p:nvSpPr>
        <p:spPr>
          <a:xfrm>
            <a:off x="4987191" y="3702333"/>
            <a:ext cx="3154833" cy="47982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5F4C3B"/>
              </a:buClr>
              <a:buSzPts val="1600"/>
              <a:buFont typeface="Arial"/>
              <a:buNone/>
            </a:pPr>
            <a:r>
              <a:rPr lang="en-US" sz="1600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After</a:t>
            </a:r>
            <a:endParaRPr sz="1600">
              <a:solidFill>
                <a:srgbClr val="5F4C3B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pic>
        <p:nvPicPr>
          <p:cNvPr id="3333" name="Google Shape;3333;p6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6008" y="6356350"/>
            <a:ext cx="444738" cy="365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38" name="Shape 3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39" name="Google Shape;3339;p6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63145" y="1317542"/>
            <a:ext cx="3761295" cy="376129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0" name="Google Shape;3340;p6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0510" y="1317542"/>
            <a:ext cx="3761295" cy="3761295"/>
          </a:xfrm>
          <a:prstGeom prst="rect">
            <a:avLst/>
          </a:prstGeom>
          <a:noFill/>
          <a:ln>
            <a:noFill/>
          </a:ln>
        </p:spPr>
      </p:pic>
      <p:sp>
        <p:nvSpPr>
          <p:cNvPr id="3341" name="Google Shape;3341;p63"/>
          <p:cNvSpPr txBox="1"/>
          <p:nvPr/>
        </p:nvSpPr>
        <p:spPr>
          <a:xfrm>
            <a:off x="1030633" y="4343922"/>
            <a:ext cx="3172569" cy="50591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Before</a:t>
            </a:r>
            <a:endParaRPr/>
          </a:p>
        </p:txBody>
      </p:sp>
      <p:sp>
        <p:nvSpPr>
          <p:cNvPr id="3342" name="Google Shape;3342;p63"/>
          <p:cNvSpPr txBox="1"/>
          <p:nvPr/>
        </p:nvSpPr>
        <p:spPr>
          <a:xfrm>
            <a:off x="4987191" y="4356970"/>
            <a:ext cx="3154833" cy="47982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5F4C3B"/>
              </a:buClr>
              <a:buSzPts val="1600"/>
              <a:buFont typeface="Arial"/>
              <a:buNone/>
            </a:pPr>
            <a:r>
              <a:rPr lang="en-US" sz="1600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After</a:t>
            </a:r>
            <a:endParaRPr sz="1600">
              <a:solidFill>
                <a:srgbClr val="5F4C3B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3343" name="Google Shape;3343;p6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344" name="Google Shape;3344;p63"/>
          <p:cNvSpPr txBox="1"/>
          <p:nvPr/>
        </p:nvSpPr>
        <p:spPr>
          <a:xfrm>
            <a:off x="1140420" y="5422085"/>
            <a:ext cx="6863161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5F4C3B"/>
                </a:solidFill>
                <a:latin typeface="Arial"/>
                <a:ea typeface="Arial"/>
                <a:cs typeface="Arial"/>
                <a:sym typeface="Arial"/>
              </a:rPr>
              <a:t>Courtesy of Lehavit Akerman, MD, Head of Dermatology Department  Rothchild Medical Center, Israel	</a:t>
            </a:r>
            <a:endParaRPr/>
          </a:p>
        </p:txBody>
      </p:sp>
      <p:pic>
        <p:nvPicPr>
          <p:cNvPr id="3345" name="Google Shape;3345;p63"/>
          <p:cNvPicPr preferRelativeResize="0"/>
          <p:nvPr/>
        </p:nvPicPr>
        <p:blipFill rotWithShape="1">
          <a:blip r:embed="rId4">
            <a:alphaModFix/>
          </a:blip>
          <a:srcRect b="0" l="0" r="-5026" t="0"/>
          <a:stretch/>
        </p:blipFill>
        <p:spPr>
          <a:xfrm>
            <a:off x="5147034" y="1668544"/>
            <a:ext cx="2976136" cy="2675378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6" name="Google Shape;3346;p6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206631" y="1668544"/>
            <a:ext cx="2799761" cy="2675378"/>
          </a:xfrm>
          <a:prstGeom prst="rect">
            <a:avLst/>
          </a:prstGeom>
          <a:noFill/>
          <a:ln>
            <a:noFill/>
          </a:ln>
        </p:spPr>
      </p:pic>
      <p:sp>
        <p:nvSpPr>
          <p:cNvPr id="3347" name="Google Shape;3347;p63"/>
          <p:cNvSpPr txBox="1"/>
          <p:nvPr>
            <p:ph type="ctrTitle"/>
          </p:nvPr>
        </p:nvSpPr>
        <p:spPr>
          <a:xfrm>
            <a:off x="457200" y="700910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Before &amp; After</a:t>
            </a:r>
            <a:endParaRPr/>
          </a:p>
        </p:txBody>
      </p:sp>
      <p:pic>
        <p:nvPicPr>
          <p:cNvPr id="3348" name="Google Shape;3348;p6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6008" y="6356350"/>
            <a:ext cx="444738" cy="365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53" name="Shape 3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54" name="Google Shape;3354;p6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63145" y="1317542"/>
            <a:ext cx="3761295" cy="376129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55" name="Google Shape;3355;p6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0510" y="1317542"/>
            <a:ext cx="3761295" cy="3761295"/>
          </a:xfrm>
          <a:prstGeom prst="rect">
            <a:avLst/>
          </a:prstGeom>
          <a:noFill/>
          <a:ln>
            <a:noFill/>
          </a:ln>
        </p:spPr>
      </p:pic>
      <p:sp>
        <p:nvSpPr>
          <p:cNvPr id="3356" name="Google Shape;3356;p64"/>
          <p:cNvSpPr txBox="1"/>
          <p:nvPr/>
        </p:nvSpPr>
        <p:spPr>
          <a:xfrm>
            <a:off x="1030633" y="4343922"/>
            <a:ext cx="3172569" cy="50591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Before</a:t>
            </a:r>
            <a:endParaRPr/>
          </a:p>
        </p:txBody>
      </p:sp>
      <p:sp>
        <p:nvSpPr>
          <p:cNvPr id="3357" name="Google Shape;3357;p64"/>
          <p:cNvSpPr txBox="1"/>
          <p:nvPr/>
        </p:nvSpPr>
        <p:spPr>
          <a:xfrm>
            <a:off x="4987191" y="4356970"/>
            <a:ext cx="3154833" cy="47982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5F4C3B"/>
              </a:buClr>
              <a:buSzPts val="1600"/>
              <a:buFont typeface="Arial"/>
              <a:buNone/>
            </a:pPr>
            <a:r>
              <a:rPr lang="en-US" sz="1600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After</a:t>
            </a:r>
            <a:endParaRPr sz="1600">
              <a:solidFill>
                <a:srgbClr val="5F4C3B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3358" name="Google Shape;3358;p6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359" name="Google Shape;3359;p64"/>
          <p:cNvSpPr txBox="1"/>
          <p:nvPr/>
        </p:nvSpPr>
        <p:spPr>
          <a:xfrm>
            <a:off x="2519964" y="5422085"/>
            <a:ext cx="4104072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5F4C3B"/>
                </a:solidFill>
                <a:latin typeface="Arial"/>
                <a:ea typeface="Arial"/>
                <a:cs typeface="Arial"/>
                <a:sym typeface="Arial"/>
              </a:rPr>
              <a:t> Courtesy of Prof.  Moshe Lapidot and  Dr. Tania Meneghel MD</a:t>
            </a:r>
            <a:endParaRPr/>
          </a:p>
        </p:txBody>
      </p:sp>
      <p:pic>
        <p:nvPicPr>
          <p:cNvPr descr="IMG_0874" id="3360" name="Google Shape;3360;p6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144996" y="1644740"/>
            <a:ext cx="2862024" cy="260749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G_0741" id="3361" name="Google Shape;3361;p6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68189" y="1648042"/>
            <a:ext cx="2875023" cy="2604189"/>
          </a:xfrm>
          <a:prstGeom prst="rect">
            <a:avLst/>
          </a:prstGeom>
          <a:noFill/>
          <a:ln>
            <a:noFill/>
          </a:ln>
        </p:spPr>
      </p:pic>
      <p:sp>
        <p:nvSpPr>
          <p:cNvPr id="3362" name="Google Shape;3362;p64"/>
          <p:cNvSpPr txBox="1"/>
          <p:nvPr>
            <p:ph type="ctrTitle"/>
          </p:nvPr>
        </p:nvSpPr>
        <p:spPr>
          <a:xfrm>
            <a:off x="457200" y="700910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Before &amp; After</a:t>
            </a:r>
            <a:endParaRPr/>
          </a:p>
        </p:txBody>
      </p:sp>
      <p:pic>
        <p:nvPicPr>
          <p:cNvPr id="3363" name="Google Shape;3363;p6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6008" y="6356350"/>
            <a:ext cx="444738" cy="365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67" name="Shape 3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8" name="Google Shape;3368;p6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369" name="Google Shape;3369;p65"/>
          <p:cNvSpPr txBox="1"/>
          <p:nvPr/>
        </p:nvSpPr>
        <p:spPr>
          <a:xfrm>
            <a:off x="4264209" y="827154"/>
            <a:ext cx="4014817" cy="5845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rgbClr val="93765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INDICACIONES</a:t>
            </a:r>
            <a:endParaRPr b="1" sz="3200">
              <a:solidFill>
                <a:srgbClr val="93765B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pic>
        <p:nvPicPr>
          <p:cNvPr id="3370" name="Google Shape;3370;p6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008" y="6356350"/>
            <a:ext cx="444738" cy="365125"/>
          </a:xfrm>
          <a:prstGeom prst="rect">
            <a:avLst/>
          </a:prstGeom>
          <a:noFill/>
          <a:ln>
            <a:noFill/>
          </a:ln>
        </p:spPr>
      </p:pic>
      <p:sp>
        <p:nvSpPr>
          <p:cNvPr id="3371" name="Google Shape;3371;p65"/>
          <p:cNvSpPr txBox="1"/>
          <p:nvPr/>
        </p:nvSpPr>
        <p:spPr>
          <a:xfrm>
            <a:off x="4900116" y="1478788"/>
            <a:ext cx="4854745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5F4C3B"/>
              </a:buClr>
              <a:buSzPts val="1800"/>
              <a:buFont typeface="Arial"/>
              <a:buNone/>
            </a:pPr>
            <a:r>
              <a:rPr b="1" lang="en-US" sz="1800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Celulitis</a:t>
            </a:r>
            <a:endParaRPr b="1" sz="1800">
              <a:solidFill>
                <a:srgbClr val="5F4C3B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pic>
        <p:nvPicPr>
          <p:cNvPr id="3372" name="Google Shape;3372;p6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401642" y="1696161"/>
            <a:ext cx="334538" cy="3345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77" name="Shape 3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8" name="Google Shape;3378;p6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63145" y="1317542"/>
            <a:ext cx="3761295" cy="376129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79" name="Google Shape;3379;p6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0510" y="1317542"/>
            <a:ext cx="3761295" cy="3761295"/>
          </a:xfrm>
          <a:prstGeom prst="rect">
            <a:avLst/>
          </a:prstGeom>
          <a:noFill/>
          <a:ln>
            <a:noFill/>
          </a:ln>
        </p:spPr>
      </p:pic>
      <p:sp>
        <p:nvSpPr>
          <p:cNvPr id="3380" name="Google Shape;3380;p66"/>
          <p:cNvSpPr txBox="1"/>
          <p:nvPr/>
        </p:nvSpPr>
        <p:spPr>
          <a:xfrm>
            <a:off x="1030633" y="4343922"/>
            <a:ext cx="3172569" cy="50591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Before</a:t>
            </a:r>
            <a:endParaRPr/>
          </a:p>
        </p:txBody>
      </p:sp>
      <p:sp>
        <p:nvSpPr>
          <p:cNvPr id="3381" name="Google Shape;3381;p66"/>
          <p:cNvSpPr txBox="1"/>
          <p:nvPr/>
        </p:nvSpPr>
        <p:spPr>
          <a:xfrm>
            <a:off x="4987191" y="4356970"/>
            <a:ext cx="3154833" cy="47982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5F4C3B"/>
              </a:buClr>
              <a:buSzPts val="1600"/>
              <a:buFont typeface="Arial"/>
              <a:buNone/>
            </a:pPr>
            <a:r>
              <a:rPr lang="en-US" sz="1600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Post 4</a:t>
            </a:r>
            <a:r>
              <a:rPr baseline="30000" lang="en-US" sz="1600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th</a:t>
            </a:r>
            <a:r>
              <a:rPr lang="en-US" sz="1600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Tx</a:t>
            </a:r>
            <a:endParaRPr sz="1600">
              <a:solidFill>
                <a:srgbClr val="5F4C3B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3382" name="Google Shape;3382;p6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383" name="Google Shape;3383;p66"/>
          <p:cNvSpPr txBox="1"/>
          <p:nvPr>
            <p:ph type="ctrTitle"/>
          </p:nvPr>
        </p:nvSpPr>
        <p:spPr>
          <a:xfrm>
            <a:off x="478840" y="561149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Before &amp; After</a:t>
            </a:r>
            <a:endParaRPr/>
          </a:p>
        </p:txBody>
      </p:sp>
      <p:sp>
        <p:nvSpPr>
          <p:cNvPr id="3384" name="Google Shape;3384;p66"/>
          <p:cNvSpPr txBox="1"/>
          <p:nvPr/>
        </p:nvSpPr>
        <p:spPr>
          <a:xfrm>
            <a:off x="3217303" y="5422085"/>
            <a:ext cx="2709395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5F4C3B"/>
                </a:solidFill>
                <a:latin typeface="Arial"/>
                <a:ea typeface="Arial"/>
                <a:cs typeface="Arial"/>
                <a:sym typeface="Arial"/>
              </a:rPr>
              <a:t>Courtesy: Dr. JD McCoy, Contour Medical, Gilbert AZ </a:t>
            </a:r>
            <a:endParaRPr/>
          </a:p>
        </p:txBody>
      </p:sp>
      <p:pic>
        <p:nvPicPr>
          <p:cNvPr descr="P O pre2" id="3385" name="Google Shape;3385;p6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34476" y="1673642"/>
            <a:ext cx="2025154" cy="2552967"/>
          </a:xfrm>
          <a:prstGeom prst="rect">
            <a:avLst/>
          </a:prstGeom>
          <a:noFill/>
          <a:ln>
            <a:noFill/>
          </a:ln>
        </p:spPr>
      </p:pic>
      <p:pic>
        <p:nvPicPr>
          <p:cNvPr id="3386" name="Google Shape;3386;p6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572543" y="1673642"/>
            <a:ext cx="2047457" cy="25703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90" name="Shape 3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1" name="Google Shape;3391;p6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392" name="Google Shape;3392;p67"/>
          <p:cNvSpPr txBox="1"/>
          <p:nvPr/>
        </p:nvSpPr>
        <p:spPr>
          <a:xfrm>
            <a:off x="4264209" y="827154"/>
            <a:ext cx="4014817" cy="5845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rgbClr val="93765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INDICACIONES</a:t>
            </a:r>
            <a:endParaRPr b="1" sz="3200">
              <a:solidFill>
                <a:srgbClr val="93765B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pic>
        <p:nvPicPr>
          <p:cNvPr id="3393" name="Google Shape;3393;p6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008" y="6356350"/>
            <a:ext cx="444738" cy="365125"/>
          </a:xfrm>
          <a:prstGeom prst="rect">
            <a:avLst/>
          </a:prstGeom>
          <a:noFill/>
          <a:ln>
            <a:noFill/>
          </a:ln>
        </p:spPr>
      </p:pic>
      <p:sp>
        <p:nvSpPr>
          <p:cNvPr id="3394" name="Google Shape;3394;p67"/>
          <p:cNvSpPr txBox="1"/>
          <p:nvPr/>
        </p:nvSpPr>
        <p:spPr>
          <a:xfrm>
            <a:off x="4900116" y="1478788"/>
            <a:ext cx="4854745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5F4C3B"/>
              </a:buClr>
              <a:buSzPts val="1800"/>
              <a:buFont typeface="Arial"/>
              <a:buNone/>
            </a:pPr>
            <a:r>
              <a:rPr b="1" lang="en-US" sz="1800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Periorbital – Blefaroplastia</a:t>
            </a:r>
            <a:endParaRPr b="1" sz="1800">
              <a:solidFill>
                <a:srgbClr val="5F4C3B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marR="0" rtl="0" algn="l">
              <a:lnSpc>
                <a:spcPct val="200000"/>
              </a:lnSpc>
              <a:spcBef>
                <a:spcPts val="360"/>
              </a:spcBef>
              <a:spcAft>
                <a:spcPts val="0"/>
              </a:spcAft>
              <a:buClr>
                <a:srgbClr val="5F4C3B"/>
              </a:buClr>
              <a:buSzPts val="1800"/>
              <a:buFont typeface="Arial"/>
              <a:buNone/>
            </a:pPr>
            <a:r>
              <a:rPr b="1" lang="en-US" sz="1800">
                <a:solidFill>
                  <a:srgbClr val="5F4C3B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COLIBRI</a:t>
            </a:r>
            <a:endParaRPr b="1" sz="1800">
              <a:solidFill>
                <a:srgbClr val="5F4C3B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pic>
        <p:nvPicPr>
          <p:cNvPr id="3395" name="Google Shape;3395;p6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401642" y="1696161"/>
            <a:ext cx="334538" cy="3345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99" name="Shape 3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00" name="Google Shape;3400;p6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9974" y="2093286"/>
            <a:ext cx="4158794" cy="318931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01" name="Google Shape;3401;p6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491817" y="2093286"/>
            <a:ext cx="4054409" cy="3189315"/>
          </a:xfrm>
          <a:prstGeom prst="rect">
            <a:avLst/>
          </a:prstGeom>
          <a:noFill/>
          <a:ln>
            <a:noFill/>
          </a:ln>
        </p:spPr>
      </p:pic>
      <p:sp>
        <p:nvSpPr>
          <p:cNvPr id="3402" name="Google Shape;3402;p68"/>
          <p:cNvSpPr txBox="1"/>
          <p:nvPr/>
        </p:nvSpPr>
        <p:spPr>
          <a:xfrm>
            <a:off x="1613570" y="1741418"/>
            <a:ext cx="135823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Antes</a:t>
            </a:r>
            <a:endParaRPr b="1"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03" name="Google Shape;3403;p68"/>
          <p:cNvSpPr txBox="1"/>
          <p:nvPr/>
        </p:nvSpPr>
        <p:spPr>
          <a:xfrm>
            <a:off x="5807726" y="1741418"/>
            <a:ext cx="148759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Después </a:t>
            </a:r>
            <a:endParaRPr b="1"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04" name="Google Shape;3404;p68"/>
          <p:cNvSpPr/>
          <p:nvPr/>
        </p:nvSpPr>
        <p:spPr>
          <a:xfrm>
            <a:off x="1449238" y="3176678"/>
            <a:ext cx="1009291" cy="504645"/>
          </a:xfrm>
          <a:prstGeom prst="ellipse">
            <a:avLst/>
          </a:prstGeom>
          <a:solidFill>
            <a:schemeClr val="dk1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05" name="Google Shape;3405;p68"/>
          <p:cNvSpPr/>
          <p:nvPr/>
        </p:nvSpPr>
        <p:spPr>
          <a:xfrm>
            <a:off x="5930661" y="3245689"/>
            <a:ext cx="1009291" cy="504645"/>
          </a:xfrm>
          <a:prstGeom prst="ellipse">
            <a:avLst/>
          </a:prstGeom>
          <a:solidFill>
            <a:schemeClr val="dk1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06" name="Google Shape;3406;p68"/>
          <p:cNvSpPr txBox="1"/>
          <p:nvPr/>
        </p:nvSpPr>
        <p:spPr>
          <a:xfrm>
            <a:off x="3636780" y="5422085"/>
            <a:ext cx="1870448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5F4C3B"/>
                </a:solidFill>
                <a:latin typeface="Arial"/>
                <a:ea typeface="Arial"/>
                <a:cs typeface="Arial"/>
                <a:sym typeface="Arial"/>
              </a:rPr>
              <a:t>Cortesía de Nova Medical</a:t>
            </a:r>
            <a:endParaRPr/>
          </a:p>
        </p:txBody>
      </p:sp>
      <p:sp>
        <p:nvSpPr>
          <p:cNvPr id="3407" name="Google Shape;3407;p68"/>
          <p:cNvSpPr/>
          <p:nvPr/>
        </p:nvSpPr>
        <p:spPr>
          <a:xfrm>
            <a:off x="1194920" y="675490"/>
            <a:ext cx="1057662" cy="4770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Colibri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11" name="Shape 3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2" name="Google Shape;3412;p69"/>
          <p:cNvSpPr txBox="1"/>
          <p:nvPr/>
        </p:nvSpPr>
        <p:spPr>
          <a:xfrm>
            <a:off x="1613569" y="1741418"/>
            <a:ext cx="152719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Antes</a:t>
            </a:r>
            <a:endParaRPr b="1"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13" name="Google Shape;3413;p69"/>
          <p:cNvSpPr txBox="1"/>
          <p:nvPr/>
        </p:nvSpPr>
        <p:spPr>
          <a:xfrm>
            <a:off x="5807727" y="1741418"/>
            <a:ext cx="123911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Después </a:t>
            </a:r>
            <a:endParaRPr b="1"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14" name="Google Shape;3414;p6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72001" y="2313432"/>
            <a:ext cx="4431323" cy="2231136"/>
          </a:xfrm>
          <a:prstGeom prst="rect">
            <a:avLst/>
          </a:prstGeom>
          <a:noFill/>
          <a:ln>
            <a:noFill/>
          </a:ln>
        </p:spPr>
      </p:pic>
      <p:pic>
        <p:nvPicPr>
          <p:cNvPr id="3415" name="Google Shape;3415;p6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0677" y="2340864"/>
            <a:ext cx="4404947" cy="2176272"/>
          </a:xfrm>
          <a:prstGeom prst="rect">
            <a:avLst/>
          </a:prstGeom>
          <a:noFill/>
          <a:ln>
            <a:noFill/>
          </a:ln>
        </p:spPr>
      </p:pic>
      <p:sp>
        <p:nvSpPr>
          <p:cNvPr id="3416" name="Google Shape;3416;p69"/>
          <p:cNvSpPr/>
          <p:nvPr/>
        </p:nvSpPr>
        <p:spPr>
          <a:xfrm>
            <a:off x="731088" y="3176678"/>
            <a:ext cx="1009291" cy="504645"/>
          </a:xfrm>
          <a:prstGeom prst="ellipse">
            <a:avLst/>
          </a:prstGeom>
          <a:solidFill>
            <a:schemeClr val="dk1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17" name="Google Shape;3417;p69"/>
          <p:cNvSpPr/>
          <p:nvPr/>
        </p:nvSpPr>
        <p:spPr>
          <a:xfrm>
            <a:off x="3044876" y="3228437"/>
            <a:ext cx="1009291" cy="504645"/>
          </a:xfrm>
          <a:prstGeom prst="ellipse">
            <a:avLst/>
          </a:prstGeom>
          <a:solidFill>
            <a:schemeClr val="dk1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18" name="Google Shape;3418;p69"/>
          <p:cNvSpPr/>
          <p:nvPr/>
        </p:nvSpPr>
        <p:spPr>
          <a:xfrm>
            <a:off x="5214668" y="3231672"/>
            <a:ext cx="1009291" cy="504645"/>
          </a:xfrm>
          <a:prstGeom prst="ellipse">
            <a:avLst/>
          </a:prstGeom>
          <a:solidFill>
            <a:schemeClr val="dk1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19" name="Google Shape;3419;p69"/>
          <p:cNvSpPr/>
          <p:nvPr/>
        </p:nvSpPr>
        <p:spPr>
          <a:xfrm>
            <a:off x="7323827" y="3319013"/>
            <a:ext cx="1009291" cy="504645"/>
          </a:xfrm>
          <a:prstGeom prst="ellipse">
            <a:avLst/>
          </a:prstGeom>
          <a:solidFill>
            <a:schemeClr val="dk1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20" name="Google Shape;3420;p69"/>
          <p:cNvSpPr txBox="1"/>
          <p:nvPr/>
        </p:nvSpPr>
        <p:spPr>
          <a:xfrm>
            <a:off x="3654764" y="5422085"/>
            <a:ext cx="1834477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5F4C3B"/>
                </a:solidFill>
                <a:latin typeface="Arial"/>
                <a:ea typeface="Arial"/>
                <a:cs typeface="Arial"/>
                <a:sym typeface="Arial"/>
              </a:rPr>
              <a:t> Cortesía de Nova Medical</a:t>
            </a:r>
            <a:endParaRPr/>
          </a:p>
        </p:txBody>
      </p:sp>
      <p:sp>
        <p:nvSpPr>
          <p:cNvPr id="3421" name="Google Shape;3421;p69"/>
          <p:cNvSpPr/>
          <p:nvPr/>
        </p:nvSpPr>
        <p:spPr>
          <a:xfrm>
            <a:off x="555907" y="667078"/>
            <a:ext cx="1057662" cy="4770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Colibri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25" name="Shape 3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6" name="Google Shape;3426;p70"/>
          <p:cNvSpPr txBox="1"/>
          <p:nvPr/>
        </p:nvSpPr>
        <p:spPr>
          <a:xfrm>
            <a:off x="1541581" y="1706284"/>
            <a:ext cx="101277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Antes</a:t>
            </a:r>
            <a:endParaRPr b="1"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27" name="Google Shape;3427;p70"/>
          <p:cNvSpPr txBox="1"/>
          <p:nvPr/>
        </p:nvSpPr>
        <p:spPr>
          <a:xfrm>
            <a:off x="5273559" y="1660118"/>
            <a:ext cx="192883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Después</a:t>
            </a:r>
            <a:endParaRPr b="1"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28" name="Google Shape;3428;p7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0580" y="2029450"/>
            <a:ext cx="4253603" cy="2092841"/>
          </a:xfrm>
          <a:prstGeom prst="rect">
            <a:avLst/>
          </a:prstGeom>
          <a:noFill/>
          <a:ln>
            <a:noFill/>
          </a:ln>
        </p:spPr>
      </p:pic>
      <p:pic>
        <p:nvPicPr>
          <p:cNvPr id="3429" name="Google Shape;3429;p7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2033899"/>
            <a:ext cx="4197114" cy="2092841"/>
          </a:xfrm>
          <a:prstGeom prst="rect">
            <a:avLst/>
          </a:prstGeom>
          <a:noFill/>
          <a:ln>
            <a:noFill/>
          </a:ln>
        </p:spPr>
      </p:pic>
      <p:sp>
        <p:nvSpPr>
          <p:cNvPr id="3430" name="Google Shape;3430;p70"/>
          <p:cNvSpPr/>
          <p:nvPr/>
        </p:nvSpPr>
        <p:spPr>
          <a:xfrm>
            <a:off x="556404" y="3075871"/>
            <a:ext cx="1009291" cy="504645"/>
          </a:xfrm>
          <a:prstGeom prst="ellipse">
            <a:avLst/>
          </a:prstGeom>
          <a:solidFill>
            <a:schemeClr val="dk1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31" name="Google Shape;3431;p70"/>
          <p:cNvSpPr/>
          <p:nvPr/>
        </p:nvSpPr>
        <p:spPr>
          <a:xfrm>
            <a:off x="2749670" y="3014933"/>
            <a:ext cx="1009291" cy="504645"/>
          </a:xfrm>
          <a:prstGeom prst="ellipse">
            <a:avLst/>
          </a:prstGeom>
          <a:solidFill>
            <a:schemeClr val="dk1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32" name="Google Shape;3432;p70"/>
          <p:cNvSpPr/>
          <p:nvPr/>
        </p:nvSpPr>
        <p:spPr>
          <a:xfrm>
            <a:off x="5228686" y="2924355"/>
            <a:ext cx="1009291" cy="504645"/>
          </a:xfrm>
          <a:prstGeom prst="ellipse">
            <a:avLst/>
          </a:prstGeom>
          <a:solidFill>
            <a:schemeClr val="dk1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33" name="Google Shape;3433;p70"/>
          <p:cNvSpPr/>
          <p:nvPr/>
        </p:nvSpPr>
        <p:spPr>
          <a:xfrm>
            <a:off x="7103853" y="3205792"/>
            <a:ext cx="1009291" cy="504645"/>
          </a:xfrm>
          <a:prstGeom prst="ellipse">
            <a:avLst/>
          </a:prstGeom>
          <a:solidFill>
            <a:schemeClr val="dk1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34" name="Google Shape;3434;p70"/>
          <p:cNvSpPr txBox="1"/>
          <p:nvPr/>
        </p:nvSpPr>
        <p:spPr>
          <a:xfrm>
            <a:off x="3654766" y="5422085"/>
            <a:ext cx="1834478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5F4C3B"/>
                </a:solidFill>
                <a:latin typeface="Arial"/>
                <a:ea typeface="Arial"/>
                <a:cs typeface="Arial"/>
                <a:sym typeface="Arial"/>
              </a:rPr>
              <a:t> Cortesía de Nova Medical</a:t>
            </a:r>
            <a:endParaRPr/>
          </a:p>
        </p:txBody>
      </p:sp>
      <p:sp>
        <p:nvSpPr>
          <p:cNvPr id="3435" name="Google Shape;3435;p70"/>
          <p:cNvSpPr/>
          <p:nvPr/>
        </p:nvSpPr>
        <p:spPr>
          <a:xfrm>
            <a:off x="628389" y="706020"/>
            <a:ext cx="1057662" cy="4770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Colibri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39" name="Shape 3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0" name="Google Shape;3440;p71"/>
          <p:cNvSpPr txBox="1"/>
          <p:nvPr/>
        </p:nvSpPr>
        <p:spPr>
          <a:xfrm>
            <a:off x="1441174" y="1819055"/>
            <a:ext cx="103262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Antes </a:t>
            </a:r>
            <a:endParaRPr b="1"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41" name="Google Shape;3441;p71"/>
          <p:cNvSpPr txBox="1"/>
          <p:nvPr/>
        </p:nvSpPr>
        <p:spPr>
          <a:xfrm>
            <a:off x="1143000" y="4128778"/>
            <a:ext cx="126214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Después </a:t>
            </a:r>
            <a:endParaRPr b="1"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42" name="Google Shape;3442;p7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73799" y="1656843"/>
            <a:ext cx="4027932" cy="4032504"/>
          </a:xfrm>
          <a:prstGeom prst="rect">
            <a:avLst/>
          </a:prstGeom>
          <a:noFill/>
          <a:ln>
            <a:noFill/>
          </a:ln>
        </p:spPr>
      </p:pic>
      <p:sp>
        <p:nvSpPr>
          <p:cNvPr id="3443" name="Google Shape;3443;p71"/>
          <p:cNvSpPr/>
          <p:nvPr/>
        </p:nvSpPr>
        <p:spPr>
          <a:xfrm>
            <a:off x="5305246" y="2633213"/>
            <a:ext cx="789317" cy="430242"/>
          </a:xfrm>
          <a:prstGeom prst="ellipse">
            <a:avLst/>
          </a:prstGeom>
          <a:solidFill>
            <a:schemeClr val="dk1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44" name="Google Shape;3444;p71"/>
          <p:cNvSpPr/>
          <p:nvPr/>
        </p:nvSpPr>
        <p:spPr>
          <a:xfrm>
            <a:off x="5147815" y="4921370"/>
            <a:ext cx="789317" cy="430242"/>
          </a:xfrm>
          <a:prstGeom prst="ellipse">
            <a:avLst/>
          </a:prstGeom>
          <a:solidFill>
            <a:schemeClr val="dk1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45" name="Google Shape;3445;p71"/>
          <p:cNvSpPr txBox="1"/>
          <p:nvPr/>
        </p:nvSpPr>
        <p:spPr>
          <a:xfrm>
            <a:off x="3570529" y="5789833"/>
            <a:ext cx="1834478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5F4C3B"/>
                </a:solidFill>
                <a:latin typeface="Arial"/>
                <a:ea typeface="Arial"/>
                <a:cs typeface="Arial"/>
                <a:sym typeface="Arial"/>
              </a:rPr>
              <a:t> Cortesía de Nova Medical</a:t>
            </a:r>
            <a:endParaRPr/>
          </a:p>
        </p:txBody>
      </p:sp>
      <p:sp>
        <p:nvSpPr>
          <p:cNvPr id="3446" name="Google Shape;3446;p71"/>
          <p:cNvSpPr/>
          <p:nvPr/>
        </p:nvSpPr>
        <p:spPr>
          <a:xfrm>
            <a:off x="608511" y="725185"/>
            <a:ext cx="1057662" cy="4770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Colibri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50" name="Shape 3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1" name="Google Shape;3451;p72"/>
          <p:cNvSpPr txBox="1"/>
          <p:nvPr>
            <p:ph idx="1" type="subTitle"/>
          </p:nvPr>
        </p:nvSpPr>
        <p:spPr>
          <a:xfrm>
            <a:off x="457200" y="1222130"/>
            <a:ext cx="3763108" cy="1002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5882"/>
              </a:lnSpc>
              <a:spcBef>
                <a:spcPts val="0"/>
              </a:spcBef>
              <a:spcAft>
                <a:spcPts val="0"/>
              </a:spcAft>
              <a:buClr>
                <a:srgbClr val="5F4C3B"/>
              </a:buClr>
              <a:buSzPts val="1700"/>
              <a:buNone/>
            </a:pPr>
            <a:r>
              <a:t/>
            </a:r>
            <a:endParaRPr/>
          </a:p>
        </p:txBody>
      </p:sp>
      <p:sp>
        <p:nvSpPr>
          <p:cNvPr id="3452" name="Google Shape;3452;p7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453" name="Google Shape;3453;p72"/>
          <p:cNvSpPr txBox="1"/>
          <p:nvPr>
            <p:ph type="ctrTitle"/>
          </p:nvPr>
        </p:nvSpPr>
        <p:spPr>
          <a:xfrm>
            <a:off x="457200" y="462785"/>
            <a:ext cx="7772400" cy="475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454" name="Google Shape;3454;p7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677741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455" name="Google Shape;3455;p72"/>
          <p:cNvSpPr txBox="1"/>
          <p:nvPr/>
        </p:nvSpPr>
        <p:spPr>
          <a:xfrm>
            <a:off x="2368714" y="315399"/>
            <a:ext cx="4596353" cy="147227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000">
                <a:solidFill>
                  <a:srgbClr val="352C57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GRACIAS</a:t>
            </a:r>
            <a:endParaRPr sz="5000">
              <a:solidFill>
                <a:srgbClr val="352C57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pic>
        <p:nvPicPr>
          <p:cNvPr id="3456" name="Google Shape;3456;p7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6008" y="6356350"/>
            <a:ext cx="444738" cy="365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9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19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22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24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10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21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8.xml><?xml version="1.0" encoding="utf-8"?>
<a:theme xmlns:a="http://schemas.openxmlformats.org/drawingml/2006/main" xmlns:r="http://schemas.openxmlformats.org/officeDocument/2006/relationships" name="29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9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0.xml><?xml version="1.0" encoding="utf-8"?>
<a:theme xmlns:a="http://schemas.openxmlformats.org/drawingml/2006/main" xmlns:r="http://schemas.openxmlformats.org/officeDocument/2006/relationships" name="20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1.xml><?xml version="1.0" encoding="utf-8"?>
<a:theme xmlns:a="http://schemas.openxmlformats.org/drawingml/2006/main" xmlns:r="http://schemas.openxmlformats.org/officeDocument/2006/relationships" name="23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2011-12-28T14:18:42Z</dcterms:created>
  <dc:creator>Yuval Cohen</dc:creator>
</cp:coreProperties>
</file>